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6"/>
  </p:notesMasterIdLst>
  <p:sldIdLst>
    <p:sldId id="330" r:id="rId2"/>
    <p:sldId id="333" r:id="rId3"/>
    <p:sldId id="341" r:id="rId4"/>
    <p:sldId id="342" r:id="rId5"/>
    <p:sldId id="343" r:id="rId6"/>
    <p:sldId id="344" r:id="rId7"/>
    <p:sldId id="345" r:id="rId8"/>
    <p:sldId id="346" r:id="rId9"/>
    <p:sldId id="347" r:id="rId10"/>
    <p:sldId id="348" r:id="rId11"/>
    <p:sldId id="349" r:id="rId12"/>
    <p:sldId id="350" r:id="rId13"/>
    <p:sldId id="351" r:id="rId14"/>
    <p:sldId id="352" r:id="rId15"/>
    <p:sldId id="353" r:id="rId16"/>
    <p:sldId id="354" r:id="rId17"/>
    <p:sldId id="355" r:id="rId18"/>
    <p:sldId id="356" r:id="rId19"/>
    <p:sldId id="357" r:id="rId20"/>
    <p:sldId id="358" r:id="rId21"/>
    <p:sldId id="359" r:id="rId22"/>
    <p:sldId id="360" r:id="rId23"/>
    <p:sldId id="340" r:id="rId24"/>
    <p:sldId id="329" r:id="rId25"/>
  </p:sldIdLst>
  <p:sldSz cx="15079663" cy="11309350"/>
  <p:notesSz cx="20104100" cy="11309350"/>
  <p:embeddedFontLst>
    <p:embeddedFont>
      <p:font typeface="Abolition" panose="020B0604020202020204" charset="0"/>
      <p:regular r:id="rId27"/>
      <p:italic r:id="rId28"/>
    </p:embeddedFont>
    <p:embeddedFont>
      <p:font typeface="Agenda" panose="02000603040000020004"/>
      <p:regular r:id="rId29"/>
      <p:bold r:id="rId30"/>
      <p:italic r:id="rId31"/>
    </p:embeddedFont>
    <p:embeddedFont>
      <p:font typeface="Agenda-Light" panose="02000603040000020004" pitchFamily="50" charset="0"/>
      <p:regular r:id="rId32"/>
    </p:embeddedFont>
    <p:embeddedFont>
      <p:font typeface="Utopia Std" panose="02040603060506020204" charset="0"/>
      <p:regular r:id="rId33"/>
      <p:bold r:id="rId34"/>
      <p:italic r:id="rId35"/>
      <p:boldItalic r:id="rId36"/>
    </p:embeddedFont>
    <p:embeddedFont>
      <p:font typeface="Utopia Std Black Headline" panose="02040903060506020204" charset="0"/>
      <p:bold r:id="rId37"/>
    </p:embeddedFont>
    <p:embeddedFont>
      <p:font typeface="Utopia Std Caption" panose="02040603060506020204" charset="0"/>
      <p:regular r:id="rId38"/>
      <p:bold r:id="rId39"/>
      <p:italic r:id="rId40"/>
      <p:boldItalic r:id="rId41"/>
    </p:embeddedFont>
    <p:embeddedFont>
      <p:font typeface="Utopia Std Semibold" panose="02040703060506020204" charset="0"/>
      <p:regular r:id="rId42"/>
      <p:bold r:id="rId43"/>
      <p:italic r:id="rId44"/>
      <p:boldItalic r:id="rId4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16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1000"/>
    <a:srgbClr val="C82300"/>
    <a:srgbClr val="E31837"/>
    <a:srgbClr val="2C303C"/>
    <a:srgbClr val="FFFFFF"/>
    <a:srgbClr val="E9E3D8"/>
    <a:srgbClr val="EFEEED"/>
    <a:srgbClr val="9C9695"/>
    <a:srgbClr val="831618"/>
    <a:srgbClr val="BC11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6" autoAdjust="0"/>
    <p:restoredTop sz="86420" autoAdjust="0"/>
  </p:normalViewPr>
  <p:slideViewPr>
    <p:cSldViewPr>
      <p:cViewPr varScale="1">
        <p:scale>
          <a:sx n="85" d="100"/>
          <a:sy n="85" d="100"/>
        </p:scale>
        <p:origin x="1592" y="64"/>
      </p:cViewPr>
      <p:guideLst>
        <p:guide orient="horz" pos="2880"/>
        <p:guide pos="162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viewProps" Target="viewProps.xml"/><Relationship Id="rId50"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3.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schemas.openxmlformats.org/officeDocument/2006/relationships/font" Target="fonts/font18.fntdata"/><Relationship Id="rId52"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customXml" Target="../customXml/item2.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64623462-CA8C-3341-B1B6-518F155ACD5F}" type="datetimeFigureOut">
              <a:rPr lang="en-US" smtClean="0"/>
              <a:t>8/14/2026</a:t>
            </a:fld>
            <a:endParaRPr lang="en-US"/>
          </a:p>
        </p:txBody>
      </p:sp>
      <p:sp>
        <p:nvSpPr>
          <p:cNvPr id="4" name="Slide Image Placeholder 3"/>
          <p:cNvSpPr>
            <a:spLocks noGrp="1" noRot="1" noChangeAspect="1"/>
          </p:cNvSpPr>
          <p:nvPr>
            <p:ph type="sldImg" idx="2"/>
          </p:nvPr>
        </p:nvSpPr>
        <p:spPr>
          <a:xfrm>
            <a:off x="7507288" y="1414463"/>
            <a:ext cx="508952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C5280930-CFB0-8843-A807-03B8D466A976}" type="slidenum">
              <a:rPr lang="en-US" smtClean="0"/>
              <a:t>‹#›</a:t>
            </a:fld>
            <a:endParaRPr lang="en-US"/>
          </a:p>
        </p:txBody>
      </p:sp>
    </p:spTree>
    <p:extLst>
      <p:ext uri="{BB962C8B-B14F-4D97-AF65-F5344CB8AC3E}">
        <p14:creationId xmlns:p14="http://schemas.microsoft.com/office/powerpoint/2010/main" val="29875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ext Placeholder 21">
            <a:extLst>
              <a:ext uri="{FF2B5EF4-FFF2-40B4-BE49-F238E27FC236}">
                <a16:creationId xmlns:a16="http://schemas.microsoft.com/office/drawing/2014/main" id="{4ECA7031-1C4B-F949-9A78-4B9E4C92CE19}"/>
              </a:ext>
            </a:extLst>
          </p:cNvPr>
          <p:cNvSpPr txBox="1">
            <a:spLocks/>
          </p:cNvSpPr>
          <p:nvPr userDrawn="1"/>
        </p:nvSpPr>
        <p:spPr>
          <a:xfrm>
            <a:off x="1380796" y="3521075"/>
            <a:ext cx="10001112" cy="4048572"/>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US" sz="2800" kern="0" dirty="0">
              <a:solidFill>
                <a:schemeClr val="bg1"/>
              </a:solidFill>
              <a:latin typeface="Agenda" panose="02000603040000020004" pitchFamily="2" charset="77"/>
            </a:endParaRPr>
          </a:p>
        </p:txBody>
      </p:sp>
      <p:grpSp>
        <p:nvGrpSpPr>
          <p:cNvPr id="18" name="Group 17">
            <a:extLst>
              <a:ext uri="{FF2B5EF4-FFF2-40B4-BE49-F238E27FC236}">
                <a16:creationId xmlns:a16="http://schemas.microsoft.com/office/drawing/2014/main" id="{15FD03AE-E28E-7B42-8CDC-91F7FE44F01D}"/>
              </a:ext>
            </a:extLst>
          </p:cNvPr>
          <p:cNvGrpSpPr/>
          <p:nvPr/>
        </p:nvGrpSpPr>
        <p:grpSpPr>
          <a:xfrm>
            <a:off x="10359231" y="9480727"/>
            <a:ext cx="4000941" cy="974549"/>
            <a:chOff x="14056678" y="9480726"/>
            <a:chExt cx="2844430" cy="721089"/>
          </a:xfrm>
        </p:grpSpPr>
        <p:sp>
          <p:nvSpPr>
            <p:cNvPr id="24" name="object 7">
              <a:extLst>
                <a:ext uri="{FF2B5EF4-FFF2-40B4-BE49-F238E27FC236}">
                  <a16:creationId xmlns:a16="http://schemas.microsoft.com/office/drawing/2014/main" id="{A6F6004E-5277-7B4F-80C0-D87EE3D2277F}"/>
                </a:ext>
              </a:extLst>
            </p:cNvPr>
            <p:cNvSpPr/>
            <p:nvPr/>
          </p:nvSpPr>
          <p:spPr>
            <a:xfrm>
              <a:off x="15034479" y="9752423"/>
              <a:ext cx="229870" cy="337185"/>
            </a:xfrm>
            <a:custGeom>
              <a:avLst/>
              <a:gdLst/>
              <a:ahLst/>
              <a:cxnLst/>
              <a:rect l="l" t="t" r="r" b="b"/>
              <a:pathLst>
                <a:path w="229869" h="337184">
                  <a:moveTo>
                    <a:pt x="7518" y="28177"/>
                  </a:moveTo>
                  <a:lnTo>
                    <a:pt x="6889" y="30690"/>
                  </a:lnTo>
                  <a:lnTo>
                    <a:pt x="6889" y="31946"/>
                  </a:lnTo>
                  <a:lnTo>
                    <a:pt x="10020" y="33810"/>
                  </a:lnTo>
                  <a:lnTo>
                    <a:pt x="16282" y="35695"/>
                  </a:lnTo>
                  <a:lnTo>
                    <a:pt x="29349" y="42792"/>
                  </a:lnTo>
                  <a:lnTo>
                    <a:pt x="36718" y="56756"/>
                  </a:lnTo>
                  <a:lnTo>
                    <a:pt x="39977" y="77879"/>
                  </a:lnTo>
                  <a:lnTo>
                    <a:pt x="40710" y="106457"/>
                  </a:lnTo>
                  <a:lnTo>
                    <a:pt x="40710" y="256138"/>
                  </a:lnTo>
                  <a:lnTo>
                    <a:pt x="34837" y="309761"/>
                  </a:lnTo>
                  <a:lnTo>
                    <a:pt x="2502" y="332544"/>
                  </a:lnTo>
                  <a:lnTo>
                    <a:pt x="0" y="333790"/>
                  </a:lnTo>
                  <a:lnTo>
                    <a:pt x="0" y="336303"/>
                  </a:lnTo>
                  <a:lnTo>
                    <a:pt x="2502" y="336921"/>
                  </a:lnTo>
                  <a:lnTo>
                    <a:pt x="5633" y="336921"/>
                  </a:lnTo>
                  <a:lnTo>
                    <a:pt x="27866" y="335984"/>
                  </a:lnTo>
                  <a:lnTo>
                    <a:pt x="48436" y="335340"/>
                  </a:lnTo>
                  <a:lnTo>
                    <a:pt x="72647" y="335047"/>
                  </a:lnTo>
                  <a:lnTo>
                    <a:pt x="147178" y="335047"/>
                  </a:lnTo>
                  <a:lnTo>
                    <a:pt x="147178" y="333790"/>
                  </a:lnTo>
                  <a:lnTo>
                    <a:pt x="145294" y="332544"/>
                  </a:lnTo>
                  <a:lnTo>
                    <a:pt x="140906" y="331288"/>
                  </a:lnTo>
                  <a:lnTo>
                    <a:pt x="121591" y="322452"/>
                  </a:lnTo>
                  <a:lnTo>
                    <a:pt x="110847" y="306160"/>
                  </a:lnTo>
                  <a:lnTo>
                    <a:pt x="106209" y="283645"/>
                  </a:lnTo>
                  <a:lnTo>
                    <a:pt x="105211" y="256138"/>
                  </a:lnTo>
                  <a:lnTo>
                    <a:pt x="105211" y="140906"/>
                  </a:lnTo>
                  <a:lnTo>
                    <a:pt x="109486" y="110233"/>
                  </a:lnTo>
                  <a:lnTo>
                    <a:pt x="119293" y="87672"/>
                  </a:lnTo>
                  <a:lnTo>
                    <a:pt x="101452" y="87672"/>
                  </a:lnTo>
                  <a:lnTo>
                    <a:pt x="101452" y="28805"/>
                  </a:lnTo>
                  <a:lnTo>
                    <a:pt x="15653" y="28805"/>
                  </a:lnTo>
                  <a:lnTo>
                    <a:pt x="7518" y="28177"/>
                  </a:lnTo>
                  <a:close/>
                </a:path>
                <a:path w="229869" h="337184">
                  <a:moveTo>
                    <a:pt x="147178" y="335047"/>
                  </a:moveTo>
                  <a:lnTo>
                    <a:pt x="72647" y="335047"/>
                  </a:lnTo>
                  <a:lnTo>
                    <a:pt x="97425" y="335340"/>
                  </a:lnTo>
                  <a:lnTo>
                    <a:pt x="142163" y="336921"/>
                  </a:lnTo>
                  <a:lnTo>
                    <a:pt x="147178" y="336921"/>
                  </a:lnTo>
                  <a:lnTo>
                    <a:pt x="147178" y="335047"/>
                  </a:lnTo>
                  <a:close/>
                </a:path>
                <a:path w="229869" h="337184">
                  <a:moveTo>
                    <a:pt x="229835" y="0"/>
                  </a:moveTo>
                  <a:lnTo>
                    <a:pt x="188571" y="5329"/>
                  </a:lnTo>
                  <a:lnTo>
                    <a:pt x="153353" y="23402"/>
                  </a:lnTo>
                  <a:lnTo>
                    <a:pt x="124595" y="51692"/>
                  </a:lnTo>
                  <a:lnTo>
                    <a:pt x="102708" y="87672"/>
                  </a:lnTo>
                  <a:lnTo>
                    <a:pt x="119293" y="87672"/>
                  </a:lnTo>
                  <a:lnTo>
                    <a:pt x="121569" y="82435"/>
                  </a:lnTo>
                  <a:lnTo>
                    <a:pt x="140347" y="62269"/>
                  </a:lnTo>
                  <a:lnTo>
                    <a:pt x="164707" y="54490"/>
                  </a:lnTo>
                  <a:lnTo>
                    <a:pt x="207618" y="54490"/>
                  </a:lnTo>
                  <a:lnTo>
                    <a:pt x="229835" y="0"/>
                  </a:lnTo>
                  <a:close/>
                </a:path>
                <a:path w="229869" h="337184">
                  <a:moveTo>
                    <a:pt x="207618" y="54490"/>
                  </a:moveTo>
                  <a:lnTo>
                    <a:pt x="164707" y="54490"/>
                  </a:lnTo>
                  <a:lnTo>
                    <a:pt x="174825" y="54910"/>
                  </a:lnTo>
                  <a:lnTo>
                    <a:pt x="185062" y="56445"/>
                  </a:lnTo>
                  <a:lnTo>
                    <a:pt x="194827" y="59508"/>
                  </a:lnTo>
                  <a:lnTo>
                    <a:pt x="203533" y="64511"/>
                  </a:lnTo>
                  <a:lnTo>
                    <a:pt x="207618" y="54490"/>
                  </a:lnTo>
                  <a:close/>
                </a:path>
                <a:path w="229869" h="337184">
                  <a:moveTo>
                    <a:pt x="101452" y="6889"/>
                  </a:moveTo>
                  <a:lnTo>
                    <a:pt x="81686" y="13376"/>
                  </a:lnTo>
                  <a:lnTo>
                    <a:pt x="61685" y="18865"/>
                  </a:lnTo>
                  <a:lnTo>
                    <a:pt x="41215" y="23534"/>
                  </a:lnTo>
                  <a:lnTo>
                    <a:pt x="20041" y="27559"/>
                  </a:lnTo>
                  <a:lnTo>
                    <a:pt x="15653" y="28805"/>
                  </a:lnTo>
                  <a:lnTo>
                    <a:pt x="101452" y="28805"/>
                  </a:lnTo>
                  <a:lnTo>
                    <a:pt x="101452" y="6889"/>
                  </a:lnTo>
                  <a:close/>
                </a:path>
              </a:pathLst>
            </a:custGeom>
            <a:solidFill>
              <a:srgbClr val="FFFFFF"/>
            </a:solidFill>
          </p:spPr>
          <p:txBody>
            <a:bodyPr wrap="square" lIns="0" tIns="0" rIns="0" bIns="0" rtlCol="0"/>
            <a:lstStyle/>
            <a:p>
              <a:endParaRPr sz="1800"/>
            </a:p>
          </p:txBody>
        </p:sp>
        <p:sp>
          <p:nvSpPr>
            <p:cNvPr id="25" name="object 8">
              <a:extLst>
                <a:ext uri="{FF2B5EF4-FFF2-40B4-BE49-F238E27FC236}">
                  <a16:creationId xmlns:a16="http://schemas.microsoft.com/office/drawing/2014/main" id="{2347EEF2-1993-8445-8228-198F46BDA578}"/>
                </a:ext>
              </a:extLst>
            </p:cNvPr>
            <p:cNvSpPr/>
            <p:nvPr/>
          </p:nvSpPr>
          <p:spPr>
            <a:xfrm>
              <a:off x="15288744" y="9687915"/>
              <a:ext cx="180975" cy="400050"/>
            </a:xfrm>
            <a:custGeom>
              <a:avLst/>
              <a:gdLst/>
              <a:ahLst/>
              <a:cxnLst/>
              <a:rect l="l" t="t" r="r" b="b"/>
              <a:pathLst>
                <a:path w="180975" h="400050">
                  <a:moveTo>
                    <a:pt x="111473" y="109598"/>
                  </a:moveTo>
                  <a:lnTo>
                    <a:pt x="46961" y="109598"/>
                  </a:lnTo>
                  <a:lnTo>
                    <a:pt x="46961" y="353842"/>
                  </a:lnTo>
                  <a:lnTo>
                    <a:pt x="48606" y="369880"/>
                  </a:lnTo>
                  <a:lnTo>
                    <a:pt x="53540" y="382570"/>
                  </a:lnTo>
                  <a:lnTo>
                    <a:pt x="61760" y="392325"/>
                  </a:lnTo>
                  <a:lnTo>
                    <a:pt x="73264" y="399558"/>
                  </a:lnTo>
                  <a:lnTo>
                    <a:pt x="154686" y="399558"/>
                  </a:lnTo>
                  <a:lnTo>
                    <a:pt x="159063" y="398930"/>
                  </a:lnTo>
                  <a:lnTo>
                    <a:pt x="159063" y="395171"/>
                  </a:lnTo>
                  <a:lnTo>
                    <a:pt x="156560" y="394542"/>
                  </a:lnTo>
                  <a:lnTo>
                    <a:pt x="151545" y="392668"/>
                  </a:lnTo>
                  <a:lnTo>
                    <a:pt x="136833" y="385034"/>
                  </a:lnTo>
                  <a:lnTo>
                    <a:pt x="123997" y="368709"/>
                  </a:lnTo>
                  <a:lnTo>
                    <a:pt x="114917" y="338059"/>
                  </a:lnTo>
                  <a:lnTo>
                    <a:pt x="111473" y="287446"/>
                  </a:lnTo>
                  <a:lnTo>
                    <a:pt x="111473" y="109598"/>
                  </a:lnTo>
                  <a:close/>
                </a:path>
                <a:path w="180975" h="400050">
                  <a:moveTo>
                    <a:pt x="111473" y="0"/>
                  </a:moveTo>
                  <a:lnTo>
                    <a:pt x="105829" y="0"/>
                  </a:lnTo>
                  <a:lnTo>
                    <a:pt x="103326" y="1874"/>
                  </a:lnTo>
                  <a:lnTo>
                    <a:pt x="101452" y="6261"/>
                  </a:lnTo>
                  <a:lnTo>
                    <a:pt x="82800" y="38478"/>
                  </a:lnTo>
                  <a:lnTo>
                    <a:pt x="61682" y="63884"/>
                  </a:lnTo>
                  <a:lnTo>
                    <a:pt x="38214" y="82710"/>
                  </a:lnTo>
                  <a:lnTo>
                    <a:pt x="12512" y="95190"/>
                  </a:lnTo>
                  <a:lnTo>
                    <a:pt x="5005" y="98321"/>
                  </a:lnTo>
                  <a:lnTo>
                    <a:pt x="0" y="100834"/>
                  </a:lnTo>
                  <a:lnTo>
                    <a:pt x="0" y="107096"/>
                  </a:lnTo>
                  <a:lnTo>
                    <a:pt x="2502" y="109598"/>
                  </a:lnTo>
                  <a:lnTo>
                    <a:pt x="176591" y="109598"/>
                  </a:lnTo>
                  <a:lnTo>
                    <a:pt x="180978" y="89557"/>
                  </a:lnTo>
                  <a:lnTo>
                    <a:pt x="111473" y="89557"/>
                  </a:lnTo>
                  <a:lnTo>
                    <a:pt x="111473" y="0"/>
                  </a:lnTo>
                  <a:close/>
                </a:path>
              </a:pathLst>
            </a:custGeom>
            <a:solidFill>
              <a:srgbClr val="FFFFFF"/>
            </a:solidFill>
          </p:spPr>
          <p:txBody>
            <a:bodyPr wrap="square" lIns="0" tIns="0" rIns="0" bIns="0" rtlCol="0"/>
            <a:lstStyle/>
            <a:p>
              <a:endParaRPr sz="1800"/>
            </a:p>
          </p:txBody>
        </p:sp>
        <p:sp>
          <p:nvSpPr>
            <p:cNvPr id="26" name="object 9">
              <a:extLst>
                <a:ext uri="{FF2B5EF4-FFF2-40B4-BE49-F238E27FC236}">
                  <a16:creationId xmlns:a16="http://schemas.microsoft.com/office/drawing/2014/main" id="{EA645CD1-BB11-1F4D-9A32-53616B671D75}"/>
                </a:ext>
              </a:extLst>
            </p:cNvPr>
            <p:cNvSpPr/>
            <p:nvPr/>
          </p:nvSpPr>
          <p:spPr>
            <a:xfrm>
              <a:off x="15516057" y="9633435"/>
              <a:ext cx="143510" cy="455930"/>
            </a:xfrm>
            <a:custGeom>
              <a:avLst/>
              <a:gdLst/>
              <a:ahLst/>
              <a:cxnLst/>
              <a:rect l="l" t="t" r="r" b="b"/>
              <a:pathLst>
                <a:path w="143509" h="455929">
                  <a:moveTo>
                    <a:pt x="103954" y="0"/>
                  </a:moveTo>
                  <a:lnTo>
                    <a:pt x="60829" y="10959"/>
                  </a:lnTo>
                  <a:lnTo>
                    <a:pt x="18166" y="20041"/>
                  </a:lnTo>
                  <a:lnTo>
                    <a:pt x="8764" y="21297"/>
                  </a:lnTo>
                  <a:lnTo>
                    <a:pt x="8764" y="26931"/>
                  </a:lnTo>
                  <a:lnTo>
                    <a:pt x="14407" y="28805"/>
                  </a:lnTo>
                  <a:lnTo>
                    <a:pt x="18166" y="29433"/>
                  </a:lnTo>
                  <a:lnTo>
                    <a:pt x="28097" y="33676"/>
                  </a:lnTo>
                  <a:lnTo>
                    <a:pt x="34680" y="42270"/>
                  </a:lnTo>
                  <a:lnTo>
                    <a:pt x="38329" y="56032"/>
                  </a:lnTo>
                  <a:lnTo>
                    <a:pt x="39454" y="75777"/>
                  </a:lnTo>
                  <a:lnTo>
                    <a:pt x="39454" y="375119"/>
                  </a:lnTo>
                  <a:lnTo>
                    <a:pt x="34525" y="422091"/>
                  </a:lnTo>
                  <a:lnTo>
                    <a:pt x="3759" y="450279"/>
                  </a:lnTo>
                  <a:lnTo>
                    <a:pt x="1256" y="451525"/>
                  </a:lnTo>
                  <a:lnTo>
                    <a:pt x="0" y="452771"/>
                  </a:lnTo>
                  <a:lnTo>
                    <a:pt x="0" y="455912"/>
                  </a:lnTo>
                  <a:lnTo>
                    <a:pt x="6261" y="455912"/>
                  </a:lnTo>
                  <a:lnTo>
                    <a:pt x="27792" y="454975"/>
                  </a:lnTo>
                  <a:lnTo>
                    <a:pt x="47567" y="454331"/>
                  </a:lnTo>
                  <a:lnTo>
                    <a:pt x="71390" y="454038"/>
                  </a:lnTo>
                  <a:lnTo>
                    <a:pt x="143419" y="454038"/>
                  </a:lnTo>
                  <a:lnTo>
                    <a:pt x="143419" y="452771"/>
                  </a:lnTo>
                  <a:lnTo>
                    <a:pt x="142163" y="451525"/>
                  </a:lnTo>
                  <a:lnTo>
                    <a:pt x="139660" y="450279"/>
                  </a:lnTo>
                  <a:lnTo>
                    <a:pt x="119813" y="439065"/>
                  </a:lnTo>
                  <a:lnTo>
                    <a:pt x="109124" y="423034"/>
                  </a:lnTo>
                  <a:lnTo>
                    <a:pt x="104777" y="401835"/>
                  </a:lnTo>
                  <a:lnTo>
                    <a:pt x="103954" y="375119"/>
                  </a:lnTo>
                  <a:lnTo>
                    <a:pt x="103954" y="0"/>
                  </a:lnTo>
                  <a:close/>
                </a:path>
                <a:path w="143509" h="455929">
                  <a:moveTo>
                    <a:pt x="143419" y="454038"/>
                  </a:moveTo>
                  <a:lnTo>
                    <a:pt x="71390" y="454038"/>
                  </a:lnTo>
                  <a:lnTo>
                    <a:pt x="101139" y="454331"/>
                  </a:lnTo>
                  <a:lnTo>
                    <a:pt x="121023" y="454975"/>
                  </a:lnTo>
                  <a:lnTo>
                    <a:pt x="137775" y="455912"/>
                  </a:lnTo>
                  <a:lnTo>
                    <a:pt x="140278" y="455912"/>
                  </a:lnTo>
                  <a:lnTo>
                    <a:pt x="143419" y="455295"/>
                  </a:lnTo>
                  <a:lnTo>
                    <a:pt x="143419" y="454038"/>
                  </a:lnTo>
                  <a:close/>
                </a:path>
              </a:pathLst>
            </a:custGeom>
            <a:solidFill>
              <a:srgbClr val="FFFFFF"/>
            </a:solidFill>
          </p:spPr>
          <p:txBody>
            <a:bodyPr wrap="square" lIns="0" tIns="0" rIns="0" bIns="0" rtlCol="0"/>
            <a:lstStyle/>
            <a:p>
              <a:endParaRPr sz="1800"/>
            </a:p>
          </p:txBody>
        </p:sp>
        <p:sp>
          <p:nvSpPr>
            <p:cNvPr id="27" name="object 10">
              <a:extLst>
                <a:ext uri="{FF2B5EF4-FFF2-40B4-BE49-F238E27FC236}">
                  <a16:creationId xmlns:a16="http://schemas.microsoft.com/office/drawing/2014/main" id="{F388FD3B-DA59-7D48-AB0C-8575F452DADF}"/>
                </a:ext>
              </a:extLst>
            </p:cNvPr>
            <p:cNvSpPr/>
            <p:nvPr/>
          </p:nvSpPr>
          <p:spPr>
            <a:xfrm>
              <a:off x="15695175" y="9752414"/>
              <a:ext cx="340360" cy="344805"/>
            </a:xfrm>
            <a:custGeom>
              <a:avLst/>
              <a:gdLst/>
              <a:ahLst/>
              <a:cxnLst/>
              <a:rect l="l" t="t" r="r" b="b"/>
              <a:pathLst>
                <a:path w="340359" h="344804">
                  <a:moveTo>
                    <a:pt x="239065" y="11905"/>
                  </a:moveTo>
                  <a:lnTo>
                    <a:pt x="155304" y="11905"/>
                  </a:lnTo>
                  <a:lnTo>
                    <a:pt x="196277" y="19498"/>
                  </a:lnTo>
                  <a:lnTo>
                    <a:pt x="224745" y="40713"/>
                  </a:lnTo>
                  <a:lnTo>
                    <a:pt x="241353" y="73201"/>
                  </a:lnTo>
                  <a:lnTo>
                    <a:pt x="246746" y="114614"/>
                  </a:lnTo>
                  <a:lnTo>
                    <a:pt x="246746" y="135273"/>
                  </a:lnTo>
                  <a:lnTo>
                    <a:pt x="211040" y="135273"/>
                  </a:lnTo>
                  <a:lnTo>
                    <a:pt x="172579" y="136409"/>
                  </a:lnTo>
                  <a:lnTo>
                    <a:pt x="127105" y="141234"/>
                  </a:lnTo>
                  <a:lnTo>
                    <a:pt x="80865" y="151869"/>
                  </a:lnTo>
                  <a:lnTo>
                    <a:pt x="40103" y="170438"/>
                  </a:lnTo>
                  <a:lnTo>
                    <a:pt x="11066" y="199063"/>
                  </a:lnTo>
                  <a:lnTo>
                    <a:pt x="0" y="239867"/>
                  </a:lnTo>
                  <a:lnTo>
                    <a:pt x="11488" y="287646"/>
                  </a:lnTo>
                  <a:lnTo>
                    <a:pt x="41646" y="320104"/>
                  </a:lnTo>
                  <a:lnTo>
                    <a:pt x="84014" y="338588"/>
                  </a:lnTo>
                  <a:lnTo>
                    <a:pt x="132132" y="344450"/>
                  </a:lnTo>
                  <a:lnTo>
                    <a:pt x="170054" y="340135"/>
                  </a:lnTo>
                  <a:lnTo>
                    <a:pt x="196955" y="328785"/>
                  </a:lnTo>
                  <a:lnTo>
                    <a:pt x="150299" y="328785"/>
                  </a:lnTo>
                  <a:lnTo>
                    <a:pt x="119408" y="322886"/>
                  </a:lnTo>
                  <a:lnTo>
                    <a:pt x="94795" y="306480"/>
                  </a:lnTo>
                  <a:lnTo>
                    <a:pt x="78519" y="281501"/>
                  </a:lnTo>
                  <a:lnTo>
                    <a:pt x="72636" y="249887"/>
                  </a:lnTo>
                  <a:lnTo>
                    <a:pt x="84555" y="198964"/>
                  </a:lnTo>
                  <a:lnTo>
                    <a:pt x="115849" y="167532"/>
                  </a:lnTo>
                  <a:lnTo>
                    <a:pt x="159827" y="151601"/>
                  </a:lnTo>
                  <a:lnTo>
                    <a:pt x="209794" y="147178"/>
                  </a:lnTo>
                  <a:lnTo>
                    <a:pt x="311247" y="147178"/>
                  </a:lnTo>
                  <a:lnTo>
                    <a:pt x="311247" y="104593"/>
                  </a:lnTo>
                  <a:lnTo>
                    <a:pt x="302859" y="63415"/>
                  </a:lnTo>
                  <a:lnTo>
                    <a:pt x="280221" y="33688"/>
                  </a:lnTo>
                  <a:lnTo>
                    <a:pt x="247123" y="14091"/>
                  </a:lnTo>
                  <a:lnTo>
                    <a:pt x="239065" y="11905"/>
                  </a:lnTo>
                  <a:close/>
                </a:path>
                <a:path w="340359" h="344804">
                  <a:moveTo>
                    <a:pt x="311247" y="271174"/>
                  </a:moveTo>
                  <a:lnTo>
                    <a:pt x="249248" y="271174"/>
                  </a:lnTo>
                  <a:lnTo>
                    <a:pt x="250902" y="287646"/>
                  </a:lnTo>
                  <a:lnTo>
                    <a:pt x="253942" y="303815"/>
                  </a:lnTo>
                  <a:lnTo>
                    <a:pt x="258404" y="319698"/>
                  </a:lnTo>
                  <a:lnTo>
                    <a:pt x="264274" y="335057"/>
                  </a:lnTo>
                  <a:lnTo>
                    <a:pt x="336293" y="335057"/>
                  </a:lnTo>
                  <a:lnTo>
                    <a:pt x="340052" y="334429"/>
                  </a:lnTo>
                  <a:lnTo>
                    <a:pt x="340052" y="330670"/>
                  </a:lnTo>
                  <a:lnTo>
                    <a:pt x="337549" y="330670"/>
                  </a:lnTo>
                  <a:lnTo>
                    <a:pt x="333790" y="328785"/>
                  </a:lnTo>
                  <a:lnTo>
                    <a:pt x="322078" y="320459"/>
                  </a:lnTo>
                  <a:lnTo>
                    <a:pt x="315239" y="309138"/>
                  </a:lnTo>
                  <a:lnTo>
                    <a:pt x="312039" y="295589"/>
                  </a:lnTo>
                  <a:lnTo>
                    <a:pt x="311345" y="282444"/>
                  </a:lnTo>
                  <a:lnTo>
                    <a:pt x="311247" y="271174"/>
                  </a:lnTo>
                  <a:close/>
                </a:path>
                <a:path w="340359" h="344804">
                  <a:moveTo>
                    <a:pt x="311247" y="147178"/>
                  </a:moveTo>
                  <a:lnTo>
                    <a:pt x="246746" y="147178"/>
                  </a:lnTo>
                  <a:lnTo>
                    <a:pt x="246746" y="191009"/>
                  </a:lnTo>
                  <a:lnTo>
                    <a:pt x="242069" y="237902"/>
                  </a:lnTo>
                  <a:lnTo>
                    <a:pt x="226236" y="282444"/>
                  </a:lnTo>
                  <a:lnTo>
                    <a:pt x="196547" y="315713"/>
                  </a:lnTo>
                  <a:lnTo>
                    <a:pt x="150299" y="328785"/>
                  </a:lnTo>
                  <a:lnTo>
                    <a:pt x="196955" y="328785"/>
                  </a:lnTo>
                  <a:lnTo>
                    <a:pt x="201575" y="326836"/>
                  </a:lnTo>
                  <a:lnTo>
                    <a:pt x="227338" y="304026"/>
                  </a:lnTo>
                  <a:lnTo>
                    <a:pt x="247992" y="271174"/>
                  </a:lnTo>
                  <a:lnTo>
                    <a:pt x="311247" y="271174"/>
                  </a:lnTo>
                  <a:lnTo>
                    <a:pt x="311247" y="147178"/>
                  </a:lnTo>
                  <a:close/>
                </a:path>
                <a:path w="340359" h="344804">
                  <a:moveTo>
                    <a:pt x="164696" y="0"/>
                  </a:moveTo>
                  <a:lnTo>
                    <a:pt x="125316" y="1107"/>
                  </a:lnTo>
                  <a:lnTo>
                    <a:pt x="89160" y="5563"/>
                  </a:lnTo>
                  <a:lnTo>
                    <a:pt x="53824" y="15067"/>
                  </a:lnTo>
                  <a:lnTo>
                    <a:pt x="16900" y="31318"/>
                  </a:lnTo>
                  <a:lnTo>
                    <a:pt x="33182" y="87683"/>
                  </a:lnTo>
                  <a:lnTo>
                    <a:pt x="34438" y="91442"/>
                  </a:lnTo>
                  <a:lnTo>
                    <a:pt x="35066" y="94573"/>
                  </a:lnTo>
                  <a:lnTo>
                    <a:pt x="37569" y="94573"/>
                  </a:lnTo>
                  <a:lnTo>
                    <a:pt x="38826" y="89557"/>
                  </a:lnTo>
                  <a:lnTo>
                    <a:pt x="41328" y="83924"/>
                  </a:lnTo>
                  <a:lnTo>
                    <a:pt x="60546" y="49422"/>
                  </a:lnTo>
                  <a:lnTo>
                    <a:pt x="85166" y="27249"/>
                  </a:lnTo>
                  <a:lnTo>
                    <a:pt x="116361" y="15408"/>
                  </a:lnTo>
                  <a:lnTo>
                    <a:pt x="155304" y="11905"/>
                  </a:lnTo>
                  <a:lnTo>
                    <a:pt x="239065" y="11905"/>
                  </a:lnTo>
                  <a:lnTo>
                    <a:pt x="207351" y="3302"/>
                  </a:lnTo>
                  <a:lnTo>
                    <a:pt x="164696" y="0"/>
                  </a:lnTo>
                  <a:close/>
                </a:path>
              </a:pathLst>
            </a:custGeom>
            <a:solidFill>
              <a:srgbClr val="FFFFFF"/>
            </a:solidFill>
          </p:spPr>
          <p:txBody>
            <a:bodyPr wrap="square" lIns="0" tIns="0" rIns="0" bIns="0" rtlCol="0"/>
            <a:lstStyle/>
            <a:p>
              <a:endParaRPr sz="1800"/>
            </a:p>
          </p:txBody>
        </p:sp>
        <p:sp>
          <p:nvSpPr>
            <p:cNvPr id="28" name="object 11">
              <a:extLst>
                <a:ext uri="{FF2B5EF4-FFF2-40B4-BE49-F238E27FC236}">
                  <a16:creationId xmlns:a16="http://schemas.microsoft.com/office/drawing/2014/main" id="{6BB3FDA4-E27F-6848-A7F6-075FC8F2AEA8}"/>
                </a:ext>
              </a:extLst>
            </p:cNvPr>
            <p:cNvSpPr/>
            <p:nvPr/>
          </p:nvSpPr>
          <p:spPr>
            <a:xfrm>
              <a:off x="16078435" y="9752416"/>
              <a:ext cx="394335" cy="337185"/>
            </a:xfrm>
            <a:custGeom>
              <a:avLst/>
              <a:gdLst/>
              <a:ahLst/>
              <a:cxnLst/>
              <a:rect l="l" t="t" r="r" b="b"/>
              <a:pathLst>
                <a:path w="394334" h="337184">
                  <a:moveTo>
                    <a:pt x="98321" y="6889"/>
                  </a:moveTo>
                  <a:lnTo>
                    <a:pt x="61451" y="16911"/>
                  </a:lnTo>
                  <a:lnTo>
                    <a:pt x="19413" y="25056"/>
                  </a:lnTo>
                  <a:lnTo>
                    <a:pt x="11894" y="26313"/>
                  </a:lnTo>
                  <a:lnTo>
                    <a:pt x="7507" y="26313"/>
                  </a:lnTo>
                  <a:lnTo>
                    <a:pt x="7507" y="29433"/>
                  </a:lnTo>
                  <a:lnTo>
                    <a:pt x="36319" y="56368"/>
                  </a:lnTo>
                  <a:lnTo>
                    <a:pt x="40700" y="100834"/>
                  </a:lnTo>
                  <a:lnTo>
                    <a:pt x="40700" y="256138"/>
                  </a:lnTo>
                  <a:lnTo>
                    <a:pt x="35535" y="306005"/>
                  </a:lnTo>
                  <a:lnTo>
                    <a:pt x="2502" y="330670"/>
                  </a:lnTo>
                  <a:lnTo>
                    <a:pt x="0" y="331927"/>
                  </a:lnTo>
                  <a:lnTo>
                    <a:pt x="0" y="336314"/>
                  </a:lnTo>
                  <a:lnTo>
                    <a:pt x="1874" y="336932"/>
                  </a:lnTo>
                  <a:lnTo>
                    <a:pt x="5633" y="336932"/>
                  </a:lnTo>
                  <a:lnTo>
                    <a:pt x="28102" y="335995"/>
                  </a:lnTo>
                  <a:lnTo>
                    <a:pt x="48524" y="335350"/>
                  </a:lnTo>
                  <a:lnTo>
                    <a:pt x="72647" y="335057"/>
                  </a:lnTo>
                  <a:lnTo>
                    <a:pt x="142152" y="335057"/>
                  </a:lnTo>
                  <a:lnTo>
                    <a:pt x="142152" y="331927"/>
                  </a:lnTo>
                  <a:lnTo>
                    <a:pt x="139650" y="330670"/>
                  </a:lnTo>
                  <a:lnTo>
                    <a:pt x="135273" y="330042"/>
                  </a:lnTo>
                  <a:lnTo>
                    <a:pt x="118684" y="321927"/>
                  </a:lnTo>
                  <a:lnTo>
                    <a:pt x="109672" y="306005"/>
                  </a:lnTo>
                  <a:lnTo>
                    <a:pt x="105944" y="283625"/>
                  </a:lnTo>
                  <a:lnTo>
                    <a:pt x="105211" y="256138"/>
                  </a:lnTo>
                  <a:lnTo>
                    <a:pt x="105211" y="179743"/>
                  </a:lnTo>
                  <a:lnTo>
                    <a:pt x="108347" y="129011"/>
                  </a:lnTo>
                  <a:lnTo>
                    <a:pt x="115622" y="97075"/>
                  </a:lnTo>
                  <a:lnTo>
                    <a:pt x="98321" y="97075"/>
                  </a:lnTo>
                  <a:lnTo>
                    <a:pt x="98321" y="6889"/>
                  </a:lnTo>
                  <a:close/>
                </a:path>
                <a:path w="394334" h="337184">
                  <a:moveTo>
                    <a:pt x="142152" y="335057"/>
                  </a:moveTo>
                  <a:lnTo>
                    <a:pt x="72647" y="335057"/>
                  </a:lnTo>
                  <a:lnTo>
                    <a:pt x="96273" y="335350"/>
                  </a:lnTo>
                  <a:lnTo>
                    <a:pt x="115616" y="335995"/>
                  </a:lnTo>
                  <a:lnTo>
                    <a:pt x="136519" y="336932"/>
                  </a:lnTo>
                  <a:lnTo>
                    <a:pt x="140278" y="336932"/>
                  </a:lnTo>
                  <a:lnTo>
                    <a:pt x="142152" y="336314"/>
                  </a:lnTo>
                  <a:lnTo>
                    <a:pt x="142152" y="335057"/>
                  </a:lnTo>
                  <a:close/>
                </a:path>
                <a:path w="394334" h="337184">
                  <a:moveTo>
                    <a:pt x="295753" y="15653"/>
                  </a:moveTo>
                  <a:lnTo>
                    <a:pt x="204161" y="15653"/>
                  </a:lnTo>
                  <a:lnTo>
                    <a:pt x="246545" y="26144"/>
                  </a:lnTo>
                  <a:lnTo>
                    <a:pt x="275076" y="53546"/>
                  </a:lnTo>
                  <a:lnTo>
                    <a:pt x="291162" y="91752"/>
                  </a:lnTo>
                  <a:lnTo>
                    <a:pt x="296210" y="134655"/>
                  </a:lnTo>
                  <a:lnTo>
                    <a:pt x="296210" y="256138"/>
                  </a:lnTo>
                  <a:lnTo>
                    <a:pt x="287759" y="313681"/>
                  </a:lnTo>
                  <a:lnTo>
                    <a:pt x="258013" y="331927"/>
                  </a:lnTo>
                  <a:lnTo>
                    <a:pt x="256756" y="333790"/>
                  </a:lnTo>
                  <a:lnTo>
                    <a:pt x="256756" y="336932"/>
                  </a:lnTo>
                  <a:lnTo>
                    <a:pt x="263646" y="336932"/>
                  </a:lnTo>
                  <a:lnTo>
                    <a:pt x="272406" y="336639"/>
                  </a:lnTo>
                  <a:lnTo>
                    <a:pt x="286274" y="335995"/>
                  </a:lnTo>
                  <a:lnTo>
                    <a:pt x="304955" y="335350"/>
                  </a:lnTo>
                  <a:lnTo>
                    <a:pt x="328157" y="335057"/>
                  </a:lnTo>
                  <a:lnTo>
                    <a:pt x="393914" y="335057"/>
                  </a:lnTo>
                  <a:lnTo>
                    <a:pt x="393914" y="333790"/>
                  </a:lnTo>
                  <a:lnTo>
                    <a:pt x="390155" y="331927"/>
                  </a:lnTo>
                  <a:lnTo>
                    <a:pt x="385768" y="330670"/>
                  </a:lnTo>
                  <a:lnTo>
                    <a:pt x="374019" y="324745"/>
                  </a:lnTo>
                  <a:lnTo>
                    <a:pt x="365969" y="313363"/>
                  </a:lnTo>
                  <a:lnTo>
                    <a:pt x="361556" y="292002"/>
                  </a:lnTo>
                  <a:lnTo>
                    <a:pt x="360722" y="256138"/>
                  </a:lnTo>
                  <a:lnTo>
                    <a:pt x="360636" y="134655"/>
                  </a:lnTo>
                  <a:lnTo>
                    <a:pt x="353461" y="82970"/>
                  </a:lnTo>
                  <a:lnTo>
                    <a:pt x="333605" y="44643"/>
                  </a:lnTo>
                  <a:lnTo>
                    <a:pt x="304041" y="18940"/>
                  </a:lnTo>
                  <a:lnTo>
                    <a:pt x="295753" y="15653"/>
                  </a:lnTo>
                  <a:close/>
                </a:path>
                <a:path w="394334" h="337184">
                  <a:moveTo>
                    <a:pt x="393914" y="335057"/>
                  </a:moveTo>
                  <a:lnTo>
                    <a:pt x="328157" y="335057"/>
                  </a:lnTo>
                  <a:lnTo>
                    <a:pt x="350699" y="335350"/>
                  </a:lnTo>
                  <a:lnTo>
                    <a:pt x="367138" y="335995"/>
                  </a:lnTo>
                  <a:lnTo>
                    <a:pt x="378177" y="336639"/>
                  </a:lnTo>
                  <a:lnTo>
                    <a:pt x="384522" y="336932"/>
                  </a:lnTo>
                  <a:lnTo>
                    <a:pt x="393914" y="336932"/>
                  </a:lnTo>
                  <a:lnTo>
                    <a:pt x="393914" y="335057"/>
                  </a:lnTo>
                  <a:close/>
                </a:path>
                <a:path w="394334" h="337184">
                  <a:moveTo>
                    <a:pt x="227333" y="0"/>
                  </a:moveTo>
                  <a:lnTo>
                    <a:pt x="174520" y="7682"/>
                  </a:lnTo>
                  <a:lnTo>
                    <a:pt x="137853" y="28575"/>
                  </a:lnTo>
                  <a:lnTo>
                    <a:pt x="113984" y="59449"/>
                  </a:lnTo>
                  <a:lnTo>
                    <a:pt x="99567" y="97075"/>
                  </a:lnTo>
                  <a:lnTo>
                    <a:pt x="115622" y="97075"/>
                  </a:lnTo>
                  <a:lnTo>
                    <a:pt x="118576" y="84109"/>
                  </a:lnTo>
                  <a:lnTo>
                    <a:pt x="137133" y="48163"/>
                  </a:lnTo>
                  <a:lnTo>
                    <a:pt x="165250" y="24302"/>
                  </a:lnTo>
                  <a:lnTo>
                    <a:pt x="204161" y="15653"/>
                  </a:lnTo>
                  <a:lnTo>
                    <a:pt x="295753" y="15653"/>
                  </a:lnTo>
                  <a:lnTo>
                    <a:pt x="267654" y="4509"/>
                  </a:lnTo>
                  <a:lnTo>
                    <a:pt x="227333" y="0"/>
                  </a:lnTo>
                  <a:close/>
                </a:path>
              </a:pathLst>
            </a:custGeom>
            <a:solidFill>
              <a:srgbClr val="FFFFFF"/>
            </a:solidFill>
          </p:spPr>
          <p:txBody>
            <a:bodyPr wrap="square" lIns="0" tIns="0" rIns="0" bIns="0" rtlCol="0"/>
            <a:lstStyle/>
            <a:p>
              <a:endParaRPr sz="1800"/>
            </a:p>
          </p:txBody>
        </p:sp>
        <p:sp>
          <p:nvSpPr>
            <p:cNvPr id="29" name="object 12">
              <a:extLst>
                <a:ext uri="{FF2B5EF4-FFF2-40B4-BE49-F238E27FC236}">
                  <a16:creationId xmlns:a16="http://schemas.microsoft.com/office/drawing/2014/main" id="{B40FA669-D6AE-8248-A379-78E8719B7274}"/>
                </a:ext>
              </a:extLst>
            </p:cNvPr>
            <p:cNvSpPr/>
            <p:nvPr/>
          </p:nvSpPr>
          <p:spPr>
            <a:xfrm>
              <a:off x="16508043" y="9480726"/>
              <a:ext cx="393065" cy="616585"/>
            </a:xfrm>
            <a:custGeom>
              <a:avLst/>
              <a:gdLst/>
              <a:ahLst/>
              <a:cxnLst/>
              <a:rect l="l" t="t" r="r" b="b"/>
              <a:pathLst>
                <a:path w="393065" h="616584">
                  <a:moveTo>
                    <a:pt x="161576" y="271698"/>
                  </a:moveTo>
                  <a:lnTo>
                    <a:pt x="117856" y="278279"/>
                  </a:lnTo>
                  <a:lnTo>
                    <a:pt x="79045" y="296584"/>
                  </a:lnTo>
                  <a:lnTo>
                    <a:pt x="46497" y="324457"/>
                  </a:lnTo>
                  <a:lnTo>
                    <a:pt x="21569" y="359740"/>
                  </a:lnTo>
                  <a:lnTo>
                    <a:pt x="5618" y="400278"/>
                  </a:lnTo>
                  <a:lnTo>
                    <a:pt x="0" y="443913"/>
                  </a:lnTo>
                  <a:lnTo>
                    <a:pt x="5879" y="493202"/>
                  </a:lnTo>
                  <a:lnTo>
                    <a:pt x="22404" y="535324"/>
                  </a:lnTo>
                  <a:lnTo>
                    <a:pt x="47906" y="569480"/>
                  </a:lnTo>
                  <a:lnTo>
                    <a:pt x="80715" y="594867"/>
                  </a:lnTo>
                  <a:lnTo>
                    <a:pt x="119162" y="610687"/>
                  </a:lnTo>
                  <a:lnTo>
                    <a:pt x="161576" y="616138"/>
                  </a:lnTo>
                  <a:lnTo>
                    <a:pt x="204685" y="610872"/>
                  </a:lnTo>
                  <a:lnTo>
                    <a:pt x="229320" y="600473"/>
                  </a:lnTo>
                  <a:lnTo>
                    <a:pt x="182235" y="600473"/>
                  </a:lnTo>
                  <a:lnTo>
                    <a:pt x="154966" y="596817"/>
                  </a:lnTo>
                  <a:lnTo>
                    <a:pt x="125802" y="583243"/>
                  </a:lnTo>
                  <a:lnTo>
                    <a:pt x="99312" y="555841"/>
                  </a:lnTo>
                  <a:lnTo>
                    <a:pt x="80067" y="510701"/>
                  </a:lnTo>
                  <a:lnTo>
                    <a:pt x="72636" y="443913"/>
                  </a:lnTo>
                  <a:lnTo>
                    <a:pt x="80067" y="377133"/>
                  </a:lnTo>
                  <a:lnTo>
                    <a:pt x="99312" y="331994"/>
                  </a:lnTo>
                  <a:lnTo>
                    <a:pt x="125802" y="304588"/>
                  </a:lnTo>
                  <a:lnTo>
                    <a:pt x="154966" y="291010"/>
                  </a:lnTo>
                  <a:lnTo>
                    <a:pt x="182235" y="287352"/>
                  </a:lnTo>
                  <a:lnTo>
                    <a:pt x="238233" y="287352"/>
                  </a:lnTo>
                  <a:lnTo>
                    <a:pt x="235234" y="285631"/>
                  </a:lnTo>
                  <a:lnTo>
                    <a:pt x="200606" y="275260"/>
                  </a:lnTo>
                  <a:lnTo>
                    <a:pt x="161576" y="271698"/>
                  </a:lnTo>
                  <a:close/>
                </a:path>
                <a:path w="393065" h="616584">
                  <a:moveTo>
                    <a:pt x="354945" y="544119"/>
                  </a:moveTo>
                  <a:lnTo>
                    <a:pt x="289949" y="544119"/>
                  </a:lnTo>
                  <a:lnTo>
                    <a:pt x="292527" y="557338"/>
                  </a:lnTo>
                  <a:lnTo>
                    <a:pt x="295981" y="572849"/>
                  </a:lnTo>
                  <a:lnTo>
                    <a:pt x="300961" y="589651"/>
                  </a:lnTo>
                  <a:lnTo>
                    <a:pt x="308116" y="606745"/>
                  </a:lnTo>
                  <a:lnTo>
                    <a:pt x="389527" y="606745"/>
                  </a:lnTo>
                  <a:lnTo>
                    <a:pt x="392658" y="606117"/>
                  </a:lnTo>
                  <a:lnTo>
                    <a:pt x="392658" y="602986"/>
                  </a:lnTo>
                  <a:lnTo>
                    <a:pt x="390773" y="601730"/>
                  </a:lnTo>
                  <a:lnTo>
                    <a:pt x="388270" y="601102"/>
                  </a:lnTo>
                  <a:lnTo>
                    <a:pt x="373839" y="593383"/>
                  </a:lnTo>
                  <a:lnTo>
                    <a:pt x="363928" y="580674"/>
                  </a:lnTo>
                  <a:lnTo>
                    <a:pt x="357893" y="564559"/>
                  </a:lnTo>
                  <a:lnTo>
                    <a:pt x="355088" y="546622"/>
                  </a:lnTo>
                  <a:lnTo>
                    <a:pt x="354945" y="544119"/>
                  </a:lnTo>
                  <a:close/>
                </a:path>
                <a:path w="393065" h="616584">
                  <a:moveTo>
                    <a:pt x="238233" y="287352"/>
                  </a:moveTo>
                  <a:lnTo>
                    <a:pt x="182235" y="287352"/>
                  </a:lnTo>
                  <a:lnTo>
                    <a:pt x="209201" y="291010"/>
                  </a:lnTo>
                  <a:lnTo>
                    <a:pt x="238179" y="304588"/>
                  </a:lnTo>
                  <a:lnTo>
                    <a:pt x="264572" y="331994"/>
                  </a:lnTo>
                  <a:lnTo>
                    <a:pt x="283781" y="377133"/>
                  </a:lnTo>
                  <a:lnTo>
                    <a:pt x="291205" y="443913"/>
                  </a:lnTo>
                  <a:lnTo>
                    <a:pt x="283781" y="504927"/>
                  </a:lnTo>
                  <a:lnTo>
                    <a:pt x="264572" y="549345"/>
                  </a:lnTo>
                  <a:lnTo>
                    <a:pt x="238179" y="578913"/>
                  </a:lnTo>
                  <a:lnTo>
                    <a:pt x="209201" y="595374"/>
                  </a:lnTo>
                  <a:lnTo>
                    <a:pt x="182235" y="600473"/>
                  </a:lnTo>
                  <a:lnTo>
                    <a:pt x="229320" y="600473"/>
                  </a:lnTo>
                  <a:lnTo>
                    <a:pt x="239695" y="596094"/>
                  </a:lnTo>
                  <a:lnTo>
                    <a:pt x="267427" y="573333"/>
                  </a:lnTo>
                  <a:lnTo>
                    <a:pt x="288703" y="544119"/>
                  </a:lnTo>
                  <a:lnTo>
                    <a:pt x="354945" y="544119"/>
                  </a:lnTo>
                  <a:lnTo>
                    <a:pt x="353635" y="521150"/>
                  </a:lnTo>
                  <a:lnTo>
                    <a:pt x="352889" y="495503"/>
                  </a:lnTo>
                  <a:lnTo>
                    <a:pt x="352614" y="469738"/>
                  </a:lnTo>
                  <a:lnTo>
                    <a:pt x="352575" y="324922"/>
                  </a:lnTo>
                  <a:lnTo>
                    <a:pt x="286818" y="324922"/>
                  </a:lnTo>
                  <a:lnTo>
                    <a:pt x="264344" y="302342"/>
                  </a:lnTo>
                  <a:lnTo>
                    <a:pt x="238233" y="287352"/>
                  </a:lnTo>
                  <a:close/>
                </a:path>
                <a:path w="393065" h="616584">
                  <a:moveTo>
                    <a:pt x="352575" y="0"/>
                  </a:moveTo>
                  <a:lnTo>
                    <a:pt x="309440" y="10959"/>
                  </a:lnTo>
                  <a:lnTo>
                    <a:pt x="266777" y="20041"/>
                  </a:lnTo>
                  <a:lnTo>
                    <a:pt x="255510" y="21297"/>
                  </a:lnTo>
                  <a:lnTo>
                    <a:pt x="255510" y="25674"/>
                  </a:lnTo>
                  <a:lnTo>
                    <a:pt x="287693" y="59435"/>
                  </a:lnTo>
                  <a:lnTo>
                    <a:pt x="288074" y="75777"/>
                  </a:lnTo>
                  <a:lnTo>
                    <a:pt x="288074" y="324922"/>
                  </a:lnTo>
                  <a:lnTo>
                    <a:pt x="352575" y="324922"/>
                  </a:lnTo>
                  <a:lnTo>
                    <a:pt x="352575" y="0"/>
                  </a:lnTo>
                  <a:close/>
                </a:path>
              </a:pathLst>
            </a:custGeom>
            <a:solidFill>
              <a:srgbClr val="FFFFFF"/>
            </a:solidFill>
          </p:spPr>
          <p:txBody>
            <a:bodyPr wrap="square" lIns="0" tIns="0" rIns="0" bIns="0" rtlCol="0"/>
            <a:lstStyle/>
            <a:p>
              <a:endParaRPr sz="1800"/>
            </a:p>
          </p:txBody>
        </p:sp>
        <p:sp>
          <p:nvSpPr>
            <p:cNvPr id="30" name="object 13">
              <a:extLst>
                <a:ext uri="{FF2B5EF4-FFF2-40B4-BE49-F238E27FC236}">
                  <a16:creationId xmlns:a16="http://schemas.microsoft.com/office/drawing/2014/main" id="{9F9C7622-F03C-D147-A71D-F9B54561D611}"/>
                </a:ext>
              </a:extLst>
            </p:cNvPr>
            <p:cNvSpPr/>
            <p:nvPr/>
          </p:nvSpPr>
          <p:spPr>
            <a:xfrm>
              <a:off x="15825144" y="9510781"/>
              <a:ext cx="161513" cy="177439"/>
            </a:xfrm>
            <a:prstGeom prst="rect">
              <a:avLst/>
            </a:prstGeom>
            <a:blipFill>
              <a:blip r:embed="rId3" cstate="print"/>
              <a:stretch>
                <a:fillRect/>
              </a:stretch>
            </a:blipFill>
          </p:spPr>
          <p:txBody>
            <a:bodyPr wrap="square" lIns="0" tIns="0" rIns="0" bIns="0" rtlCol="0"/>
            <a:lstStyle/>
            <a:p>
              <a:endParaRPr sz="1800"/>
            </a:p>
          </p:txBody>
        </p:sp>
        <p:sp>
          <p:nvSpPr>
            <p:cNvPr id="31" name="object 14">
              <a:extLst>
                <a:ext uri="{FF2B5EF4-FFF2-40B4-BE49-F238E27FC236}">
                  <a16:creationId xmlns:a16="http://schemas.microsoft.com/office/drawing/2014/main" id="{932EB1D2-1F28-884F-8A61-0EF4FEC42251}"/>
                </a:ext>
              </a:extLst>
            </p:cNvPr>
            <p:cNvSpPr/>
            <p:nvPr/>
          </p:nvSpPr>
          <p:spPr>
            <a:xfrm>
              <a:off x="16009628" y="9514960"/>
              <a:ext cx="190500" cy="173355"/>
            </a:xfrm>
            <a:custGeom>
              <a:avLst/>
              <a:gdLst/>
              <a:ahLst/>
              <a:cxnLst/>
              <a:rect l="l" t="t" r="r" b="b"/>
              <a:pathLst>
                <a:path w="190500" h="173354">
                  <a:moveTo>
                    <a:pt x="8083" y="0"/>
                  </a:moveTo>
                  <a:lnTo>
                    <a:pt x="1560" y="0"/>
                  </a:lnTo>
                  <a:lnTo>
                    <a:pt x="0" y="261"/>
                  </a:lnTo>
                  <a:lnTo>
                    <a:pt x="0" y="1308"/>
                  </a:lnTo>
                  <a:lnTo>
                    <a:pt x="1298" y="2083"/>
                  </a:lnTo>
                  <a:lnTo>
                    <a:pt x="2607" y="2617"/>
                  </a:lnTo>
                  <a:lnTo>
                    <a:pt x="10952" y="4690"/>
                  </a:lnTo>
                  <a:lnTo>
                    <a:pt x="13821" y="13308"/>
                  </a:lnTo>
                  <a:lnTo>
                    <a:pt x="13821" y="117169"/>
                  </a:lnTo>
                  <a:lnTo>
                    <a:pt x="20806" y="145856"/>
                  </a:lnTo>
                  <a:lnTo>
                    <a:pt x="39166" y="162924"/>
                  </a:lnTo>
                  <a:lnTo>
                    <a:pt x="65010" y="171138"/>
                  </a:lnTo>
                  <a:lnTo>
                    <a:pt x="94447" y="173261"/>
                  </a:lnTo>
                  <a:lnTo>
                    <a:pt x="127234" y="169173"/>
                  </a:lnTo>
                  <a:lnTo>
                    <a:pt x="131623" y="166738"/>
                  </a:lnTo>
                  <a:lnTo>
                    <a:pt x="99672" y="166738"/>
                  </a:lnTo>
                  <a:lnTo>
                    <a:pt x="77559" y="163539"/>
                  </a:lnTo>
                  <a:lnTo>
                    <a:pt x="59945" y="154054"/>
                  </a:lnTo>
                  <a:lnTo>
                    <a:pt x="48300" y="138453"/>
                  </a:lnTo>
                  <a:lnTo>
                    <a:pt x="44144" y="117169"/>
                  </a:lnTo>
                  <a:lnTo>
                    <a:pt x="44092" y="13308"/>
                  </a:lnTo>
                  <a:lnTo>
                    <a:pt x="46961" y="4690"/>
                  </a:lnTo>
                  <a:lnTo>
                    <a:pt x="55307" y="2617"/>
                  </a:lnTo>
                  <a:lnTo>
                    <a:pt x="56616" y="2083"/>
                  </a:lnTo>
                  <a:lnTo>
                    <a:pt x="57914" y="1308"/>
                  </a:lnTo>
                  <a:lnTo>
                    <a:pt x="57914" y="1047"/>
                  </a:lnTo>
                  <a:lnTo>
                    <a:pt x="20606" y="1047"/>
                  </a:lnTo>
                  <a:lnTo>
                    <a:pt x="8083" y="0"/>
                  </a:lnTo>
                  <a:close/>
                </a:path>
                <a:path w="190500" h="173354">
                  <a:moveTo>
                    <a:pt x="150037" y="0"/>
                  </a:moveTo>
                  <a:lnTo>
                    <a:pt x="141943" y="0"/>
                  </a:lnTo>
                  <a:lnTo>
                    <a:pt x="140644" y="261"/>
                  </a:lnTo>
                  <a:lnTo>
                    <a:pt x="140644" y="1821"/>
                  </a:lnTo>
                  <a:lnTo>
                    <a:pt x="142466" y="2869"/>
                  </a:lnTo>
                  <a:lnTo>
                    <a:pt x="144027" y="3654"/>
                  </a:lnTo>
                  <a:lnTo>
                    <a:pt x="151314" y="9111"/>
                  </a:lnTo>
                  <a:lnTo>
                    <a:pt x="156914" y="17744"/>
                  </a:lnTo>
                  <a:lnTo>
                    <a:pt x="160506" y="30289"/>
                  </a:lnTo>
                  <a:lnTo>
                    <a:pt x="161775" y="47485"/>
                  </a:lnTo>
                  <a:lnTo>
                    <a:pt x="161775" y="102028"/>
                  </a:lnTo>
                  <a:lnTo>
                    <a:pt x="158163" y="130961"/>
                  </a:lnTo>
                  <a:lnTo>
                    <a:pt x="146968" y="151114"/>
                  </a:lnTo>
                  <a:lnTo>
                    <a:pt x="127650" y="162901"/>
                  </a:lnTo>
                  <a:lnTo>
                    <a:pt x="99672" y="166738"/>
                  </a:lnTo>
                  <a:lnTo>
                    <a:pt x="131623" y="166738"/>
                  </a:lnTo>
                  <a:lnTo>
                    <a:pt x="150259" y="156400"/>
                  </a:lnTo>
                  <a:lnTo>
                    <a:pt x="163841" y="134185"/>
                  </a:lnTo>
                  <a:lnTo>
                    <a:pt x="168262" y="102028"/>
                  </a:lnTo>
                  <a:lnTo>
                    <a:pt x="168298" y="47485"/>
                  </a:lnTo>
                  <a:lnTo>
                    <a:pt x="170080" y="30120"/>
                  </a:lnTo>
                  <a:lnTo>
                    <a:pt x="174333" y="17742"/>
                  </a:lnTo>
                  <a:lnTo>
                    <a:pt x="180006" y="9472"/>
                  </a:lnTo>
                  <a:lnTo>
                    <a:pt x="186046" y="4429"/>
                  </a:lnTo>
                  <a:lnTo>
                    <a:pt x="188653" y="2617"/>
                  </a:lnTo>
                  <a:lnTo>
                    <a:pt x="189962" y="1560"/>
                  </a:lnTo>
                  <a:lnTo>
                    <a:pt x="189962" y="1047"/>
                  </a:lnTo>
                  <a:lnTo>
                    <a:pt x="152644" y="1047"/>
                  </a:lnTo>
                  <a:lnTo>
                    <a:pt x="150037" y="0"/>
                  </a:lnTo>
                  <a:close/>
                </a:path>
                <a:path w="190500" h="173354">
                  <a:moveTo>
                    <a:pt x="56354" y="0"/>
                  </a:moveTo>
                  <a:lnTo>
                    <a:pt x="49830" y="0"/>
                  </a:lnTo>
                  <a:lnTo>
                    <a:pt x="37307" y="1047"/>
                  </a:lnTo>
                  <a:lnTo>
                    <a:pt x="57914" y="1047"/>
                  </a:lnTo>
                  <a:lnTo>
                    <a:pt x="57914" y="261"/>
                  </a:lnTo>
                  <a:lnTo>
                    <a:pt x="56354" y="0"/>
                  </a:lnTo>
                  <a:close/>
                </a:path>
                <a:path w="190500" h="173354">
                  <a:moveTo>
                    <a:pt x="188392" y="0"/>
                  </a:moveTo>
                  <a:lnTo>
                    <a:pt x="183167" y="0"/>
                  </a:lnTo>
                  <a:lnTo>
                    <a:pt x="175607" y="1047"/>
                  </a:lnTo>
                  <a:lnTo>
                    <a:pt x="189962" y="1047"/>
                  </a:lnTo>
                  <a:lnTo>
                    <a:pt x="189962" y="261"/>
                  </a:lnTo>
                  <a:lnTo>
                    <a:pt x="188392" y="0"/>
                  </a:lnTo>
                  <a:close/>
                </a:path>
              </a:pathLst>
            </a:custGeom>
            <a:solidFill>
              <a:srgbClr val="FFFFFF"/>
            </a:solidFill>
          </p:spPr>
          <p:txBody>
            <a:bodyPr wrap="square" lIns="0" tIns="0" rIns="0" bIns="0" rtlCol="0"/>
            <a:lstStyle/>
            <a:p>
              <a:endParaRPr sz="1800"/>
            </a:p>
          </p:txBody>
        </p:sp>
        <p:sp>
          <p:nvSpPr>
            <p:cNvPr id="32" name="object 15">
              <a:extLst>
                <a:ext uri="{FF2B5EF4-FFF2-40B4-BE49-F238E27FC236}">
                  <a16:creationId xmlns:a16="http://schemas.microsoft.com/office/drawing/2014/main" id="{ABB63B51-DDCB-E143-8E05-E87C51FF8176}"/>
                </a:ext>
              </a:extLst>
            </p:cNvPr>
            <p:cNvSpPr/>
            <p:nvPr/>
          </p:nvSpPr>
          <p:spPr>
            <a:xfrm>
              <a:off x="16203762" y="9514959"/>
              <a:ext cx="193675" cy="173990"/>
            </a:xfrm>
            <a:custGeom>
              <a:avLst/>
              <a:gdLst/>
              <a:ahLst/>
              <a:cxnLst/>
              <a:rect l="l" t="t" r="r" b="b"/>
              <a:pathLst>
                <a:path w="193675" h="173990">
                  <a:moveTo>
                    <a:pt x="70098" y="19057"/>
                  </a:moveTo>
                  <a:lnTo>
                    <a:pt x="28962" y="19057"/>
                  </a:lnTo>
                  <a:lnTo>
                    <a:pt x="166476" y="169094"/>
                  </a:lnTo>
                  <a:lnTo>
                    <a:pt x="168560" y="171178"/>
                  </a:lnTo>
                  <a:lnTo>
                    <a:pt x="170382" y="173785"/>
                  </a:lnTo>
                  <a:lnTo>
                    <a:pt x="173261" y="173785"/>
                  </a:lnTo>
                  <a:lnTo>
                    <a:pt x="173785" y="171701"/>
                  </a:lnTo>
                  <a:lnTo>
                    <a:pt x="173785" y="118205"/>
                  </a:lnTo>
                  <a:lnTo>
                    <a:pt x="167261" y="118205"/>
                  </a:lnTo>
                  <a:lnTo>
                    <a:pt x="70098" y="19057"/>
                  </a:lnTo>
                  <a:close/>
                </a:path>
                <a:path w="193675" h="173990">
                  <a:moveTo>
                    <a:pt x="52448" y="1047"/>
                  </a:moveTo>
                  <a:lnTo>
                    <a:pt x="6261" y="1047"/>
                  </a:lnTo>
                  <a:lnTo>
                    <a:pt x="5214" y="1560"/>
                  </a:lnTo>
                  <a:lnTo>
                    <a:pt x="5214" y="3130"/>
                  </a:lnTo>
                  <a:lnTo>
                    <a:pt x="7036" y="3916"/>
                  </a:lnTo>
                  <a:lnTo>
                    <a:pt x="9905" y="5214"/>
                  </a:lnTo>
                  <a:lnTo>
                    <a:pt x="22393" y="47485"/>
                  </a:lnTo>
                  <a:lnTo>
                    <a:pt x="22439" y="121598"/>
                  </a:lnTo>
                  <a:lnTo>
                    <a:pt x="21639" y="134703"/>
                  </a:lnTo>
                  <a:lnTo>
                    <a:pt x="18589" y="147368"/>
                  </a:lnTo>
                  <a:lnTo>
                    <a:pt x="12309" y="158370"/>
                  </a:lnTo>
                  <a:lnTo>
                    <a:pt x="1821" y="166487"/>
                  </a:lnTo>
                  <a:lnTo>
                    <a:pt x="774" y="166487"/>
                  </a:lnTo>
                  <a:lnTo>
                    <a:pt x="0" y="167000"/>
                  </a:lnTo>
                  <a:lnTo>
                    <a:pt x="0" y="167795"/>
                  </a:lnTo>
                  <a:lnTo>
                    <a:pt x="774" y="168047"/>
                  </a:lnTo>
                  <a:lnTo>
                    <a:pt x="50616" y="168047"/>
                  </a:lnTo>
                  <a:lnTo>
                    <a:pt x="51925" y="167795"/>
                  </a:lnTo>
                  <a:lnTo>
                    <a:pt x="51925" y="166487"/>
                  </a:lnTo>
                  <a:lnTo>
                    <a:pt x="50354" y="166225"/>
                  </a:lnTo>
                  <a:lnTo>
                    <a:pt x="48794" y="165439"/>
                  </a:lnTo>
                  <a:lnTo>
                    <a:pt x="38539" y="157818"/>
                  </a:lnTo>
                  <a:lnTo>
                    <a:pt x="32517" y="147335"/>
                  </a:lnTo>
                  <a:lnTo>
                    <a:pt x="29675" y="134945"/>
                  </a:lnTo>
                  <a:lnTo>
                    <a:pt x="28962" y="121598"/>
                  </a:lnTo>
                  <a:lnTo>
                    <a:pt x="28962" y="19057"/>
                  </a:lnTo>
                  <a:lnTo>
                    <a:pt x="70098" y="19057"/>
                  </a:lnTo>
                  <a:lnTo>
                    <a:pt x="52448" y="1047"/>
                  </a:lnTo>
                  <a:close/>
                </a:path>
                <a:path w="193675" h="173990">
                  <a:moveTo>
                    <a:pt x="192308" y="0"/>
                  </a:moveTo>
                  <a:lnTo>
                    <a:pt x="146121" y="0"/>
                  </a:lnTo>
                  <a:lnTo>
                    <a:pt x="144822" y="261"/>
                  </a:lnTo>
                  <a:lnTo>
                    <a:pt x="144822" y="2094"/>
                  </a:lnTo>
                  <a:lnTo>
                    <a:pt x="145335" y="2869"/>
                  </a:lnTo>
                  <a:lnTo>
                    <a:pt x="146906" y="3392"/>
                  </a:lnTo>
                  <a:lnTo>
                    <a:pt x="157570" y="11405"/>
                  </a:lnTo>
                  <a:lnTo>
                    <a:pt x="163735" y="23452"/>
                  </a:lnTo>
                  <a:lnTo>
                    <a:pt x="166575" y="38581"/>
                  </a:lnTo>
                  <a:lnTo>
                    <a:pt x="167261" y="55841"/>
                  </a:lnTo>
                  <a:lnTo>
                    <a:pt x="167261" y="118205"/>
                  </a:lnTo>
                  <a:lnTo>
                    <a:pt x="173785" y="118205"/>
                  </a:lnTo>
                  <a:lnTo>
                    <a:pt x="173785" y="47485"/>
                  </a:lnTo>
                  <a:lnTo>
                    <a:pt x="174392" y="34050"/>
                  </a:lnTo>
                  <a:lnTo>
                    <a:pt x="176687" y="21564"/>
                  </a:lnTo>
                  <a:lnTo>
                    <a:pt x="181378" y="11277"/>
                  </a:lnTo>
                  <a:lnTo>
                    <a:pt x="189177" y="4439"/>
                  </a:lnTo>
                  <a:lnTo>
                    <a:pt x="191784" y="3130"/>
                  </a:lnTo>
                  <a:lnTo>
                    <a:pt x="193606" y="1821"/>
                  </a:lnTo>
                  <a:lnTo>
                    <a:pt x="193606" y="261"/>
                  </a:lnTo>
                  <a:lnTo>
                    <a:pt x="192308" y="0"/>
                  </a:lnTo>
                  <a:close/>
                </a:path>
              </a:pathLst>
            </a:custGeom>
            <a:solidFill>
              <a:srgbClr val="FFFFFF"/>
            </a:solidFill>
          </p:spPr>
          <p:txBody>
            <a:bodyPr wrap="square" lIns="0" tIns="0" rIns="0" bIns="0" rtlCol="0"/>
            <a:lstStyle/>
            <a:p>
              <a:endParaRPr sz="1800"/>
            </a:p>
          </p:txBody>
        </p:sp>
        <p:sp>
          <p:nvSpPr>
            <p:cNvPr id="33" name="object 16">
              <a:extLst>
                <a:ext uri="{FF2B5EF4-FFF2-40B4-BE49-F238E27FC236}">
                  <a16:creationId xmlns:a16="http://schemas.microsoft.com/office/drawing/2014/main" id="{9FB162AC-E8BD-8D49-8DF8-1EADF92CD8C2}"/>
                </a:ext>
              </a:extLst>
            </p:cNvPr>
            <p:cNvSpPr/>
            <p:nvPr/>
          </p:nvSpPr>
          <p:spPr>
            <a:xfrm>
              <a:off x="16400247" y="9514956"/>
              <a:ext cx="187960" cy="168910"/>
            </a:xfrm>
            <a:custGeom>
              <a:avLst/>
              <a:gdLst/>
              <a:ahLst/>
              <a:cxnLst/>
              <a:rect l="l" t="t" r="r" b="b"/>
              <a:pathLst>
                <a:path w="187959" h="168909">
                  <a:moveTo>
                    <a:pt x="124205" y="167010"/>
                  </a:moveTo>
                  <a:lnTo>
                    <a:pt x="65233" y="167010"/>
                  </a:lnTo>
                  <a:lnTo>
                    <a:pt x="65233" y="168581"/>
                  </a:lnTo>
                  <a:lnTo>
                    <a:pt x="67055" y="168832"/>
                  </a:lnTo>
                  <a:lnTo>
                    <a:pt x="68353" y="168832"/>
                  </a:lnTo>
                  <a:lnTo>
                    <a:pt x="75955" y="168439"/>
                  </a:lnTo>
                  <a:lnTo>
                    <a:pt x="83729" y="168169"/>
                  </a:lnTo>
                  <a:lnTo>
                    <a:pt x="94709" y="168047"/>
                  </a:lnTo>
                  <a:lnTo>
                    <a:pt x="124205" y="168047"/>
                  </a:lnTo>
                  <a:lnTo>
                    <a:pt x="124205" y="167010"/>
                  </a:lnTo>
                  <a:close/>
                </a:path>
                <a:path w="187959" h="168909">
                  <a:moveTo>
                    <a:pt x="124205" y="168047"/>
                  </a:moveTo>
                  <a:lnTo>
                    <a:pt x="94709" y="168047"/>
                  </a:lnTo>
                  <a:lnTo>
                    <a:pt x="105690" y="168169"/>
                  </a:lnTo>
                  <a:lnTo>
                    <a:pt x="113467" y="168439"/>
                  </a:lnTo>
                  <a:lnTo>
                    <a:pt x="121074" y="168832"/>
                  </a:lnTo>
                  <a:lnTo>
                    <a:pt x="122373" y="168832"/>
                  </a:lnTo>
                  <a:lnTo>
                    <a:pt x="124205" y="168581"/>
                  </a:lnTo>
                  <a:lnTo>
                    <a:pt x="124205" y="168047"/>
                  </a:lnTo>
                  <a:close/>
                </a:path>
                <a:path w="187959" h="168909">
                  <a:moveTo>
                    <a:pt x="3654" y="0"/>
                  </a:moveTo>
                  <a:lnTo>
                    <a:pt x="1821" y="0"/>
                  </a:lnTo>
                  <a:lnTo>
                    <a:pt x="0" y="785"/>
                  </a:lnTo>
                  <a:lnTo>
                    <a:pt x="0" y="3141"/>
                  </a:lnTo>
                  <a:lnTo>
                    <a:pt x="2607" y="3916"/>
                  </a:lnTo>
                  <a:lnTo>
                    <a:pt x="6774" y="7308"/>
                  </a:lnTo>
                  <a:lnTo>
                    <a:pt x="79578" y="97599"/>
                  </a:lnTo>
                  <a:lnTo>
                    <a:pt x="79578" y="136477"/>
                  </a:lnTo>
                  <a:lnTo>
                    <a:pt x="66793" y="167010"/>
                  </a:lnTo>
                  <a:lnTo>
                    <a:pt x="122635" y="167010"/>
                  </a:lnTo>
                  <a:lnTo>
                    <a:pt x="109850" y="136477"/>
                  </a:lnTo>
                  <a:lnTo>
                    <a:pt x="109850" y="93421"/>
                  </a:lnTo>
                  <a:lnTo>
                    <a:pt x="114878" y="86646"/>
                  </a:lnTo>
                  <a:lnTo>
                    <a:pt x="105159" y="86646"/>
                  </a:lnTo>
                  <a:lnTo>
                    <a:pt x="60270" y="29234"/>
                  </a:lnTo>
                  <a:lnTo>
                    <a:pt x="55841" y="23486"/>
                  </a:lnTo>
                  <a:lnTo>
                    <a:pt x="52438" y="19842"/>
                  </a:lnTo>
                  <a:lnTo>
                    <a:pt x="52438" y="8355"/>
                  </a:lnTo>
                  <a:lnTo>
                    <a:pt x="57401" y="5214"/>
                  </a:lnTo>
                  <a:lnTo>
                    <a:pt x="60532" y="3916"/>
                  </a:lnTo>
                  <a:lnTo>
                    <a:pt x="63139" y="3141"/>
                  </a:lnTo>
                  <a:lnTo>
                    <a:pt x="64710" y="2094"/>
                  </a:lnTo>
                  <a:lnTo>
                    <a:pt x="64710" y="1047"/>
                  </a:lnTo>
                  <a:lnTo>
                    <a:pt x="37569" y="1047"/>
                  </a:lnTo>
                  <a:lnTo>
                    <a:pt x="26322" y="883"/>
                  </a:lnTo>
                  <a:lnTo>
                    <a:pt x="3654" y="0"/>
                  </a:lnTo>
                  <a:close/>
                </a:path>
                <a:path w="187959" h="168909">
                  <a:moveTo>
                    <a:pt x="147943" y="0"/>
                  </a:moveTo>
                  <a:lnTo>
                    <a:pt x="142990" y="0"/>
                  </a:lnTo>
                  <a:lnTo>
                    <a:pt x="141953" y="272"/>
                  </a:lnTo>
                  <a:lnTo>
                    <a:pt x="141953" y="1832"/>
                  </a:lnTo>
                  <a:lnTo>
                    <a:pt x="144561" y="2879"/>
                  </a:lnTo>
                  <a:lnTo>
                    <a:pt x="149775" y="5214"/>
                  </a:lnTo>
                  <a:lnTo>
                    <a:pt x="153429" y="7057"/>
                  </a:lnTo>
                  <a:lnTo>
                    <a:pt x="153429" y="14617"/>
                  </a:lnTo>
                  <a:lnTo>
                    <a:pt x="105159" y="86646"/>
                  </a:lnTo>
                  <a:lnTo>
                    <a:pt x="114878" y="86646"/>
                  </a:lnTo>
                  <a:lnTo>
                    <a:pt x="154204" y="33663"/>
                  </a:lnTo>
                  <a:lnTo>
                    <a:pt x="184214" y="3916"/>
                  </a:lnTo>
                  <a:lnTo>
                    <a:pt x="187617" y="2345"/>
                  </a:lnTo>
                  <a:lnTo>
                    <a:pt x="187617" y="1047"/>
                  </a:lnTo>
                  <a:lnTo>
                    <a:pt x="154204" y="1047"/>
                  </a:lnTo>
                  <a:lnTo>
                    <a:pt x="147943" y="0"/>
                  </a:lnTo>
                  <a:close/>
                </a:path>
                <a:path w="187959" h="168909">
                  <a:moveTo>
                    <a:pt x="62877" y="0"/>
                  </a:moveTo>
                  <a:lnTo>
                    <a:pt x="58710" y="0"/>
                  </a:lnTo>
                  <a:lnTo>
                    <a:pt x="50878" y="1047"/>
                  </a:lnTo>
                  <a:lnTo>
                    <a:pt x="64710" y="1047"/>
                  </a:lnTo>
                  <a:lnTo>
                    <a:pt x="64710" y="272"/>
                  </a:lnTo>
                  <a:lnTo>
                    <a:pt x="62877" y="0"/>
                  </a:lnTo>
                  <a:close/>
                </a:path>
                <a:path w="187959" h="168909">
                  <a:moveTo>
                    <a:pt x="185784" y="0"/>
                  </a:moveTo>
                  <a:lnTo>
                    <a:pt x="181868" y="0"/>
                  </a:lnTo>
                  <a:lnTo>
                    <a:pt x="173523" y="1047"/>
                  </a:lnTo>
                  <a:lnTo>
                    <a:pt x="187617" y="1047"/>
                  </a:lnTo>
                  <a:lnTo>
                    <a:pt x="187617" y="272"/>
                  </a:lnTo>
                  <a:lnTo>
                    <a:pt x="185784" y="0"/>
                  </a:lnTo>
                  <a:close/>
                </a:path>
              </a:pathLst>
            </a:custGeom>
            <a:solidFill>
              <a:srgbClr val="FFFFFF"/>
            </a:solidFill>
          </p:spPr>
          <p:txBody>
            <a:bodyPr wrap="square" lIns="0" tIns="0" rIns="0" bIns="0" rtlCol="0"/>
            <a:lstStyle/>
            <a:p>
              <a:endParaRPr sz="1800"/>
            </a:p>
          </p:txBody>
        </p:sp>
        <p:sp>
          <p:nvSpPr>
            <p:cNvPr id="34" name="object 17">
              <a:extLst>
                <a:ext uri="{FF2B5EF4-FFF2-40B4-BE49-F238E27FC236}">
                  <a16:creationId xmlns:a16="http://schemas.microsoft.com/office/drawing/2014/main" id="{441C65A9-925A-4942-BEAA-F5B4A636B715}"/>
                </a:ext>
              </a:extLst>
            </p:cNvPr>
            <p:cNvSpPr/>
            <p:nvPr/>
          </p:nvSpPr>
          <p:spPr>
            <a:xfrm>
              <a:off x="14633565" y="9752420"/>
              <a:ext cx="371475" cy="342900"/>
            </a:xfrm>
            <a:custGeom>
              <a:avLst/>
              <a:gdLst/>
              <a:ahLst/>
              <a:cxnLst/>
              <a:rect l="l" t="t" r="r" b="b"/>
              <a:pathLst>
                <a:path w="371475" h="342900">
                  <a:moveTo>
                    <a:pt x="252825" y="11894"/>
                  </a:moveTo>
                  <a:lnTo>
                    <a:pt x="185376" y="11894"/>
                  </a:lnTo>
                  <a:lnTo>
                    <a:pt x="233235" y="21474"/>
                  </a:lnTo>
                  <a:lnTo>
                    <a:pt x="265854" y="47046"/>
                  </a:lnTo>
                  <a:lnTo>
                    <a:pt x="285878" y="83860"/>
                  </a:lnTo>
                  <a:lnTo>
                    <a:pt x="295953" y="127166"/>
                  </a:lnTo>
                  <a:lnTo>
                    <a:pt x="298723" y="172214"/>
                  </a:lnTo>
                  <a:lnTo>
                    <a:pt x="295322" y="221697"/>
                  </a:lnTo>
                  <a:lnTo>
                    <a:pt x="282781" y="268506"/>
                  </a:lnTo>
                  <a:lnTo>
                    <a:pt x="257597" y="306340"/>
                  </a:lnTo>
                  <a:lnTo>
                    <a:pt x="216265" y="328900"/>
                  </a:lnTo>
                  <a:lnTo>
                    <a:pt x="211197" y="342816"/>
                  </a:lnTo>
                  <a:lnTo>
                    <a:pt x="255583" y="332873"/>
                  </a:lnTo>
                  <a:lnTo>
                    <a:pt x="294351" y="314292"/>
                  </a:lnTo>
                  <a:lnTo>
                    <a:pt x="326407" y="288005"/>
                  </a:lnTo>
                  <a:lnTo>
                    <a:pt x="350658" y="254942"/>
                  </a:lnTo>
                  <a:lnTo>
                    <a:pt x="366010" y="216035"/>
                  </a:lnTo>
                  <a:lnTo>
                    <a:pt x="371370" y="172214"/>
                  </a:lnTo>
                  <a:lnTo>
                    <a:pt x="365030" y="124667"/>
                  </a:lnTo>
                  <a:lnTo>
                    <a:pt x="346946" y="83034"/>
                  </a:lnTo>
                  <a:lnTo>
                    <a:pt x="318530" y="48533"/>
                  </a:lnTo>
                  <a:lnTo>
                    <a:pt x="281190" y="22382"/>
                  </a:lnTo>
                  <a:lnTo>
                    <a:pt x="252825" y="11894"/>
                  </a:lnTo>
                  <a:close/>
                </a:path>
                <a:path w="371475" h="342900">
                  <a:moveTo>
                    <a:pt x="185376" y="0"/>
                  </a:moveTo>
                  <a:lnTo>
                    <a:pt x="134676" y="5798"/>
                  </a:lnTo>
                  <a:lnTo>
                    <a:pt x="89996" y="22382"/>
                  </a:lnTo>
                  <a:lnTo>
                    <a:pt x="52762" y="48533"/>
                  </a:lnTo>
                  <a:lnTo>
                    <a:pt x="24401" y="83034"/>
                  </a:lnTo>
                  <a:lnTo>
                    <a:pt x="6337" y="124667"/>
                  </a:lnTo>
                  <a:lnTo>
                    <a:pt x="0" y="172214"/>
                  </a:lnTo>
                  <a:lnTo>
                    <a:pt x="6597" y="220645"/>
                  </a:lnTo>
                  <a:lnTo>
                    <a:pt x="25373" y="262885"/>
                  </a:lnTo>
                  <a:lnTo>
                    <a:pt x="54802" y="297655"/>
                  </a:lnTo>
                  <a:lnTo>
                    <a:pt x="93358" y="323676"/>
                  </a:lnTo>
                  <a:lnTo>
                    <a:pt x="105652" y="316937"/>
                  </a:lnTo>
                  <a:lnTo>
                    <a:pt x="117734" y="310105"/>
                  </a:lnTo>
                  <a:lnTo>
                    <a:pt x="95529" y="282819"/>
                  </a:lnTo>
                  <a:lnTo>
                    <a:pt x="81714" y="248742"/>
                  </a:lnTo>
                  <a:lnTo>
                    <a:pt x="74638" y="210874"/>
                  </a:lnTo>
                  <a:lnTo>
                    <a:pt x="72647" y="172214"/>
                  </a:lnTo>
                  <a:lnTo>
                    <a:pt x="75412" y="127166"/>
                  </a:lnTo>
                  <a:lnTo>
                    <a:pt x="85452" y="83860"/>
                  </a:lnTo>
                  <a:lnTo>
                    <a:pt x="105383" y="47046"/>
                  </a:lnTo>
                  <a:lnTo>
                    <a:pt x="137819" y="21474"/>
                  </a:lnTo>
                  <a:lnTo>
                    <a:pt x="185376" y="11894"/>
                  </a:lnTo>
                  <a:lnTo>
                    <a:pt x="252825" y="11894"/>
                  </a:lnTo>
                  <a:lnTo>
                    <a:pt x="236336" y="5798"/>
                  </a:lnTo>
                  <a:lnTo>
                    <a:pt x="185376" y="0"/>
                  </a:lnTo>
                  <a:close/>
                </a:path>
              </a:pathLst>
            </a:custGeom>
            <a:solidFill>
              <a:srgbClr val="FFFFFF"/>
            </a:solidFill>
          </p:spPr>
          <p:txBody>
            <a:bodyPr wrap="square" lIns="0" tIns="0" rIns="0" bIns="0" rtlCol="0"/>
            <a:lstStyle/>
            <a:p>
              <a:endParaRPr sz="1800"/>
            </a:p>
          </p:txBody>
        </p:sp>
        <p:sp>
          <p:nvSpPr>
            <p:cNvPr id="35" name="object 18">
              <a:extLst>
                <a:ext uri="{FF2B5EF4-FFF2-40B4-BE49-F238E27FC236}">
                  <a16:creationId xmlns:a16="http://schemas.microsoft.com/office/drawing/2014/main" id="{32E39618-2D32-594F-8E47-48F2DAE8955B}"/>
                </a:ext>
              </a:extLst>
            </p:cNvPr>
            <p:cNvSpPr/>
            <p:nvPr/>
          </p:nvSpPr>
          <p:spPr>
            <a:xfrm>
              <a:off x="14056678" y="9481090"/>
              <a:ext cx="1117600" cy="720725"/>
            </a:xfrm>
            <a:custGeom>
              <a:avLst/>
              <a:gdLst/>
              <a:ahLst/>
              <a:cxnLst/>
              <a:rect l="l" t="t" r="r" b="b"/>
              <a:pathLst>
                <a:path w="1117600" h="720725">
                  <a:moveTo>
                    <a:pt x="817111" y="0"/>
                  </a:moveTo>
                  <a:lnTo>
                    <a:pt x="771055" y="2265"/>
                  </a:lnTo>
                  <a:lnTo>
                    <a:pt x="724315" y="6979"/>
                  </a:lnTo>
                  <a:lnTo>
                    <a:pt x="677118" y="14086"/>
                  </a:lnTo>
                  <a:lnTo>
                    <a:pt x="629690" y="23529"/>
                  </a:lnTo>
                  <a:lnTo>
                    <a:pt x="582258" y="35254"/>
                  </a:lnTo>
                  <a:lnTo>
                    <a:pt x="535047" y="49203"/>
                  </a:lnTo>
                  <a:lnTo>
                    <a:pt x="488285" y="65320"/>
                  </a:lnTo>
                  <a:lnTo>
                    <a:pt x="442196" y="83551"/>
                  </a:lnTo>
                  <a:lnTo>
                    <a:pt x="397009" y="103839"/>
                  </a:lnTo>
                  <a:lnTo>
                    <a:pt x="349290" y="128078"/>
                  </a:lnTo>
                  <a:lnTo>
                    <a:pt x="303814" y="154196"/>
                  </a:lnTo>
                  <a:lnTo>
                    <a:pt x="260685" y="182108"/>
                  </a:lnTo>
                  <a:lnTo>
                    <a:pt x="220008" y="211729"/>
                  </a:lnTo>
                  <a:lnTo>
                    <a:pt x="181888" y="242973"/>
                  </a:lnTo>
                  <a:lnTo>
                    <a:pt x="146430" y="275755"/>
                  </a:lnTo>
                  <a:lnTo>
                    <a:pt x="113738" y="309989"/>
                  </a:lnTo>
                  <a:lnTo>
                    <a:pt x="83917" y="345589"/>
                  </a:lnTo>
                  <a:lnTo>
                    <a:pt x="57072" y="382470"/>
                  </a:lnTo>
                  <a:lnTo>
                    <a:pt x="27259" y="433282"/>
                  </a:lnTo>
                  <a:lnTo>
                    <a:pt x="8211" y="481313"/>
                  </a:lnTo>
                  <a:lnTo>
                    <a:pt x="0" y="526164"/>
                  </a:lnTo>
                  <a:lnTo>
                    <a:pt x="2699" y="567438"/>
                  </a:lnTo>
                  <a:lnTo>
                    <a:pt x="16408" y="604771"/>
                  </a:lnTo>
                  <a:lnTo>
                    <a:pt x="69682" y="661436"/>
                  </a:lnTo>
                  <a:lnTo>
                    <a:pt x="108680" y="683175"/>
                  </a:lnTo>
                  <a:lnTo>
                    <a:pt x="155019" y="700178"/>
                  </a:lnTo>
                  <a:lnTo>
                    <a:pt x="208027" y="712199"/>
                  </a:lnTo>
                  <a:lnTo>
                    <a:pt x="267037" y="718993"/>
                  </a:lnTo>
                  <a:lnTo>
                    <a:pt x="331377" y="720313"/>
                  </a:lnTo>
                  <a:lnTo>
                    <a:pt x="377912" y="718095"/>
                  </a:lnTo>
                  <a:lnTo>
                    <a:pt x="425310" y="713545"/>
                  </a:lnTo>
                  <a:lnTo>
                    <a:pt x="473340" y="706716"/>
                  </a:lnTo>
                  <a:lnTo>
                    <a:pt x="519066" y="698167"/>
                  </a:lnTo>
                  <a:lnTo>
                    <a:pt x="342979" y="698167"/>
                  </a:lnTo>
                  <a:lnTo>
                    <a:pt x="285328" y="696119"/>
                  </a:lnTo>
                  <a:lnTo>
                    <a:pt x="236043" y="687292"/>
                  </a:lnTo>
                  <a:lnTo>
                    <a:pt x="195485" y="671824"/>
                  </a:lnTo>
                  <a:lnTo>
                    <a:pt x="164017" y="649854"/>
                  </a:lnTo>
                  <a:lnTo>
                    <a:pt x="130018" y="588639"/>
                  </a:lnTo>
                  <a:lnTo>
                    <a:pt x="127061" y="550907"/>
                  </a:lnTo>
                  <a:lnTo>
                    <a:pt x="133019" y="508797"/>
                  </a:lnTo>
                  <a:lnTo>
                    <a:pt x="147782" y="462782"/>
                  </a:lnTo>
                  <a:lnTo>
                    <a:pt x="171238" y="413336"/>
                  </a:lnTo>
                  <a:lnTo>
                    <a:pt x="203276" y="360931"/>
                  </a:lnTo>
                  <a:lnTo>
                    <a:pt x="233774" y="318997"/>
                  </a:lnTo>
                  <a:lnTo>
                    <a:pt x="267035" y="279267"/>
                  </a:lnTo>
                  <a:lnTo>
                    <a:pt x="302829" y="241874"/>
                  </a:lnTo>
                  <a:lnTo>
                    <a:pt x="340925" y="206948"/>
                  </a:lnTo>
                  <a:lnTo>
                    <a:pt x="381093" y="174622"/>
                  </a:lnTo>
                  <a:lnTo>
                    <a:pt x="423101" y="145026"/>
                  </a:lnTo>
                  <a:lnTo>
                    <a:pt x="466719" y="118292"/>
                  </a:lnTo>
                  <a:lnTo>
                    <a:pt x="511715" y="94551"/>
                  </a:lnTo>
                  <a:lnTo>
                    <a:pt x="557860" y="73936"/>
                  </a:lnTo>
                  <a:lnTo>
                    <a:pt x="604923" y="56577"/>
                  </a:lnTo>
                  <a:lnTo>
                    <a:pt x="652671" y="42605"/>
                  </a:lnTo>
                  <a:lnTo>
                    <a:pt x="700876" y="32154"/>
                  </a:lnTo>
                  <a:lnTo>
                    <a:pt x="749306" y="25353"/>
                  </a:lnTo>
                  <a:lnTo>
                    <a:pt x="797730" y="22334"/>
                  </a:lnTo>
                  <a:lnTo>
                    <a:pt x="1007771" y="22334"/>
                  </a:lnTo>
                  <a:lnTo>
                    <a:pt x="998025" y="18852"/>
                  </a:lnTo>
                  <a:lnTo>
                    <a:pt x="944451" y="7345"/>
                  </a:lnTo>
                  <a:lnTo>
                    <a:pt x="884122" y="1052"/>
                  </a:lnTo>
                  <a:lnTo>
                    <a:pt x="817111" y="0"/>
                  </a:lnTo>
                  <a:close/>
                </a:path>
                <a:path w="1117600" h="720725">
                  <a:moveTo>
                    <a:pt x="791541" y="535156"/>
                  </a:moveTo>
                  <a:lnTo>
                    <a:pt x="786641" y="535156"/>
                  </a:lnTo>
                  <a:lnTo>
                    <a:pt x="783919" y="537062"/>
                  </a:lnTo>
                  <a:lnTo>
                    <a:pt x="777720" y="542423"/>
                  </a:lnTo>
                  <a:lnTo>
                    <a:pt x="773050" y="546025"/>
                  </a:lnTo>
                  <a:lnTo>
                    <a:pt x="728058" y="579063"/>
                  </a:lnTo>
                  <a:lnTo>
                    <a:pt x="685881" y="604771"/>
                  </a:lnTo>
                  <a:lnTo>
                    <a:pt x="641154" y="627683"/>
                  </a:lnTo>
                  <a:lnTo>
                    <a:pt x="594301" y="647651"/>
                  </a:lnTo>
                  <a:lnTo>
                    <a:pt x="545745" y="664527"/>
                  </a:lnTo>
                  <a:lnTo>
                    <a:pt x="495911" y="678165"/>
                  </a:lnTo>
                  <a:lnTo>
                    <a:pt x="445222" y="688415"/>
                  </a:lnTo>
                  <a:lnTo>
                    <a:pt x="394104" y="695132"/>
                  </a:lnTo>
                  <a:lnTo>
                    <a:pt x="342979" y="698167"/>
                  </a:lnTo>
                  <a:lnTo>
                    <a:pt x="519066" y="698167"/>
                  </a:lnTo>
                  <a:lnTo>
                    <a:pt x="570372" y="686435"/>
                  </a:lnTo>
                  <a:lnTo>
                    <a:pt x="618913" y="673091"/>
                  </a:lnTo>
                  <a:lnTo>
                    <a:pt x="667163" y="657684"/>
                  </a:lnTo>
                  <a:lnTo>
                    <a:pt x="714891" y="640266"/>
                  </a:lnTo>
                  <a:lnTo>
                    <a:pt x="761867" y="620892"/>
                  </a:lnTo>
                  <a:lnTo>
                    <a:pt x="785374" y="556213"/>
                  </a:lnTo>
                  <a:lnTo>
                    <a:pt x="791122" y="539219"/>
                  </a:lnTo>
                  <a:lnTo>
                    <a:pt x="791541" y="535156"/>
                  </a:lnTo>
                  <a:close/>
                </a:path>
                <a:path w="1117600" h="720725">
                  <a:moveTo>
                    <a:pt x="1007771" y="22334"/>
                  </a:moveTo>
                  <a:lnTo>
                    <a:pt x="797730" y="22334"/>
                  </a:lnTo>
                  <a:lnTo>
                    <a:pt x="864740" y="24474"/>
                  </a:lnTo>
                  <a:lnTo>
                    <a:pt x="919229" y="34148"/>
                  </a:lnTo>
                  <a:lnTo>
                    <a:pt x="961026" y="51309"/>
                  </a:lnTo>
                  <a:lnTo>
                    <a:pt x="1002096" y="96539"/>
                  </a:lnTo>
                  <a:lnTo>
                    <a:pt x="1008967" y="147630"/>
                  </a:lnTo>
                  <a:lnTo>
                    <a:pt x="1003640" y="178088"/>
                  </a:lnTo>
                  <a:lnTo>
                    <a:pt x="1002394" y="180926"/>
                  </a:lnTo>
                  <a:lnTo>
                    <a:pt x="1002760" y="183031"/>
                  </a:lnTo>
                  <a:lnTo>
                    <a:pt x="1003692" y="184423"/>
                  </a:lnTo>
                  <a:lnTo>
                    <a:pt x="1003985" y="184601"/>
                  </a:lnTo>
                  <a:lnTo>
                    <a:pt x="1004142" y="184601"/>
                  </a:lnTo>
                  <a:lnTo>
                    <a:pt x="1036289" y="160229"/>
                  </a:lnTo>
                  <a:lnTo>
                    <a:pt x="1117479" y="84416"/>
                  </a:lnTo>
                  <a:lnTo>
                    <a:pt x="1084612" y="57413"/>
                  </a:lnTo>
                  <a:lnTo>
                    <a:pt x="1044769" y="35550"/>
                  </a:lnTo>
                  <a:lnTo>
                    <a:pt x="1007771" y="22334"/>
                  </a:lnTo>
                  <a:close/>
                </a:path>
              </a:pathLst>
            </a:custGeom>
            <a:solidFill>
              <a:srgbClr val="FFFFFF"/>
            </a:solidFill>
          </p:spPr>
          <p:txBody>
            <a:bodyPr wrap="square" lIns="0" tIns="0" rIns="0" bIns="0" rtlCol="0"/>
            <a:lstStyle/>
            <a:p>
              <a:endParaRPr sz="1800"/>
            </a:p>
          </p:txBody>
        </p:sp>
      </p:grpSp>
      <p:sp>
        <p:nvSpPr>
          <p:cNvPr id="37" name="Text Placeholder 36">
            <a:extLst>
              <a:ext uri="{FF2B5EF4-FFF2-40B4-BE49-F238E27FC236}">
                <a16:creationId xmlns:a16="http://schemas.microsoft.com/office/drawing/2014/main" id="{2A9AD1C0-7C82-6B40-98F6-DB757E5CF1FD}"/>
              </a:ext>
            </a:extLst>
          </p:cNvPr>
          <p:cNvSpPr>
            <a:spLocks noGrp="1"/>
          </p:cNvSpPr>
          <p:nvPr>
            <p:ph type="body" sz="quarter" idx="13" hasCustomPrompt="1"/>
          </p:nvPr>
        </p:nvSpPr>
        <p:spPr>
          <a:xfrm>
            <a:off x="1024045" y="2045777"/>
            <a:ext cx="8116155" cy="637099"/>
          </a:xfrm>
          <a:prstGeom prst="rect">
            <a:avLst/>
          </a:prstGeom>
        </p:spPr>
        <p:txBody>
          <a:bodyPr/>
          <a:lstStyle>
            <a:lvl1pPr>
              <a:defRPr sz="4000" b="1" spc="300">
                <a:solidFill>
                  <a:schemeClr val="bg1"/>
                </a:solidFill>
                <a:latin typeface="Agenda" panose="02000603040000020004" pitchFamily="2" charset="77"/>
              </a:defRPr>
            </a:lvl1pPr>
            <a:lvl2pPr>
              <a:defRPr sz="4800" b="1">
                <a:latin typeface="Agenda" panose="02000603040000020004" pitchFamily="2" charset="77"/>
              </a:defRPr>
            </a:lvl2pPr>
            <a:lvl3pPr>
              <a:defRPr sz="4800" b="1">
                <a:latin typeface="Agenda" panose="02000603040000020004" pitchFamily="2" charset="77"/>
              </a:defRPr>
            </a:lvl3pPr>
            <a:lvl4pPr>
              <a:defRPr sz="4800" b="1">
                <a:latin typeface="Agenda" panose="02000603040000020004" pitchFamily="2" charset="77"/>
              </a:defRPr>
            </a:lvl4pPr>
            <a:lvl5pPr>
              <a:defRPr sz="4800" b="1">
                <a:latin typeface="Agenda" panose="02000603040000020004" pitchFamily="2" charset="77"/>
              </a:defRPr>
            </a:lvl5pPr>
          </a:lstStyle>
          <a:p>
            <a:pPr lvl="0"/>
            <a:r>
              <a:rPr lang="en-US" dirty="0"/>
              <a:t>CLICK TO ADD TEXT</a:t>
            </a:r>
          </a:p>
        </p:txBody>
      </p:sp>
      <p:sp>
        <p:nvSpPr>
          <p:cNvPr id="38" name="Text Placeholder 15">
            <a:extLst>
              <a:ext uri="{FF2B5EF4-FFF2-40B4-BE49-F238E27FC236}">
                <a16:creationId xmlns:a16="http://schemas.microsoft.com/office/drawing/2014/main" id="{15399798-D8D4-9D4D-980A-3F26C724F1DF}"/>
              </a:ext>
            </a:extLst>
          </p:cNvPr>
          <p:cNvSpPr>
            <a:spLocks noGrp="1"/>
          </p:cNvSpPr>
          <p:nvPr>
            <p:ph type="body" sz="quarter" idx="12" hasCustomPrompt="1"/>
          </p:nvPr>
        </p:nvSpPr>
        <p:spPr>
          <a:xfrm>
            <a:off x="966889" y="3161173"/>
            <a:ext cx="13393283" cy="3331703"/>
          </a:xfrm>
          <a:prstGeom prst="rect">
            <a:avLst/>
          </a:prstGeom>
        </p:spPr>
        <p:txBody>
          <a:bodyPr anchor="ctr" anchorCtr="0"/>
          <a:lstStyle>
            <a:lvl1pPr marL="0" marR="0" indent="0" algn="l" defTabSz="914400" rtl="0" eaLnBrk="1" fontAlgn="auto" latinLnBrk="0" hangingPunct="1">
              <a:lnSpc>
                <a:spcPct val="80000"/>
              </a:lnSpc>
              <a:spcBef>
                <a:spcPts val="0"/>
              </a:spcBef>
              <a:spcAft>
                <a:spcPts val="0"/>
              </a:spcAft>
              <a:buClrTx/>
              <a:buSzTx/>
              <a:buFontTx/>
              <a:buNone/>
              <a:tabLst/>
              <a:defRPr sz="9600" b="1" i="0">
                <a:solidFill>
                  <a:schemeClr val="bg1"/>
                </a:solidFill>
                <a:latin typeface="Utopia Std Black Headline" panose="02040603060506020204" pitchFamily="18" charset="77"/>
              </a:defRPr>
            </a:lvl1pPr>
            <a:lvl2pPr>
              <a:defRPr sz="9000">
                <a:latin typeface="Abolition" pitchFamily="2" charset="0"/>
              </a:defRPr>
            </a:lvl2pPr>
            <a:lvl3pPr marL="914400" marR="0" indent="0" algn="l" defTabSz="914400" rtl="0" eaLnBrk="1" fontAlgn="auto" latinLnBrk="0" hangingPunct="1">
              <a:lnSpc>
                <a:spcPct val="100000"/>
              </a:lnSpc>
              <a:spcBef>
                <a:spcPts val="0"/>
              </a:spcBef>
              <a:spcAft>
                <a:spcPts val="0"/>
              </a:spcAft>
              <a:buClrTx/>
              <a:buSzTx/>
              <a:buFontTx/>
              <a:buNone/>
              <a:tabLst/>
              <a:defRPr sz="9000">
                <a:solidFill>
                  <a:schemeClr val="bg1"/>
                </a:solidFill>
                <a:latin typeface="Abolition" pitchFamily="2" charset="0"/>
              </a:defRPr>
            </a:lvl3pPr>
            <a:lvl4pPr marL="1371600" marR="0" indent="0" algn="l" defTabSz="914400" rtl="0" eaLnBrk="1" fontAlgn="auto" latinLnBrk="0" hangingPunct="1">
              <a:lnSpc>
                <a:spcPct val="100000"/>
              </a:lnSpc>
              <a:spcBef>
                <a:spcPts val="0"/>
              </a:spcBef>
              <a:spcAft>
                <a:spcPts val="0"/>
              </a:spcAft>
              <a:buClrTx/>
              <a:buSzTx/>
              <a:buFontTx/>
              <a:buNone/>
              <a:tabLst/>
              <a:defRPr sz="9000">
                <a:solidFill>
                  <a:schemeClr val="bg1"/>
                </a:solidFill>
                <a:latin typeface="Abolition" pitchFamily="2" charset="0"/>
              </a:defRPr>
            </a:lvl4pPr>
            <a:lvl5pPr marL="1828800" marR="0" indent="0" algn="l" defTabSz="914400" rtl="0" eaLnBrk="1" fontAlgn="auto" latinLnBrk="0" hangingPunct="1">
              <a:lnSpc>
                <a:spcPct val="100000"/>
              </a:lnSpc>
              <a:spcBef>
                <a:spcPts val="0"/>
              </a:spcBef>
              <a:spcAft>
                <a:spcPts val="0"/>
              </a:spcAft>
              <a:buClrTx/>
              <a:buSzTx/>
              <a:buFontTx/>
              <a:buNone/>
              <a:tabLst/>
              <a:defRPr sz="9000">
                <a:solidFill>
                  <a:schemeClr val="bg1"/>
                </a:solidFill>
                <a:latin typeface="Abolition" pitchFamily="2" charset="0"/>
              </a:defRPr>
            </a:lvl5pPr>
          </a:lstStyle>
          <a:p>
            <a:pPr lvl="0"/>
            <a:r>
              <a:rPr lang="en-US" dirty="0"/>
              <a:t>edit</a:t>
            </a:r>
          </a:p>
        </p:txBody>
      </p:sp>
      <p:sp>
        <p:nvSpPr>
          <p:cNvPr id="40" name="Text Placeholder 38">
            <a:extLst>
              <a:ext uri="{FF2B5EF4-FFF2-40B4-BE49-F238E27FC236}">
                <a16:creationId xmlns:a16="http://schemas.microsoft.com/office/drawing/2014/main" id="{B3E7DD81-0084-B84E-AB05-6EE2449CBE20}"/>
              </a:ext>
            </a:extLst>
          </p:cNvPr>
          <p:cNvSpPr>
            <a:spLocks noGrp="1"/>
          </p:cNvSpPr>
          <p:nvPr>
            <p:ph type="body" sz="quarter" idx="14" hasCustomPrompt="1"/>
          </p:nvPr>
        </p:nvSpPr>
        <p:spPr>
          <a:xfrm>
            <a:off x="1024046" y="6761919"/>
            <a:ext cx="7201658" cy="2324548"/>
          </a:xfrm>
          <a:prstGeom prst="rect">
            <a:avLst/>
          </a:prstGeom>
        </p:spPr>
        <p:txBody>
          <a:bodyPr/>
          <a:lstStyle>
            <a:lvl1pPr>
              <a:lnSpc>
                <a:spcPct val="90000"/>
              </a:lnSpc>
              <a:defRPr sz="9000" b="1" i="1">
                <a:solidFill>
                  <a:schemeClr val="bg1"/>
                </a:solidFill>
                <a:latin typeface="Utopia Std Semibold" panose="02040603060506020204" pitchFamily="18" charset="77"/>
              </a:defRPr>
            </a:lvl1pPr>
            <a:lvl2pPr>
              <a:defRPr sz="6000" b="1" i="1">
                <a:latin typeface="Utopia Std Caption" panose="02040603060506020204" pitchFamily="18" charset="77"/>
              </a:defRPr>
            </a:lvl2pPr>
            <a:lvl3pPr>
              <a:defRPr sz="6000" b="1" i="1">
                <a:latin typeface="Utopia Std Caption" panose="02040603060506020204" pitchFamily="18" charset="77"/>
              </a:defRPr>
            </a:lvl3pPr>
            <a:lvl4pPr>
              <a:defRPr sz="6000" b="1" i="1">
                <a:latin typeface="Utopia Std Caption" panose="02040603060506020204" pitchFamily="18" charset="77"/>
              </a:defRPr>
            </a:lvl4pPr>
            <a:lvl5pPr>
              <a:defRPr sz="6000" b="1" i="1">
                <a:latin typeface="Utopia Std Caption" panose="02040603060506020204" pitchFamily="18" charset="77"/>
              </a:defRPr>
            </a:lvl5pPr>
          </a:lstStyle>
          <a:p>
            <a:pPr lvl="0"/>
            <a:r>
              <a:rPr lang="en-US" dirty="0"/>
              <a:t>CLICK TO </a:t>
            </a:r>
            <a:br>
              <a:rPr lang="en-US" dirty="0"/>
            </a:br>
            <a:r>
              <a:rPr lang="en-US" dirty="0"/>
              <a:t>ADD SUBTEXT.</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Slide">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type="ftr" sz="quarter" idx="5"/>
          </p:nvPr>
        </p:nvSpPr>
        <p:spPr>
          <a:xfrm>
            <a:off x="5127086" y="10517697"/>
            <a:ext cx="4825492" cy="565467"/>
          </a:xfrm>
          <a:prstGeom prst="rect">
            <a:avLst/>
          </a:prstGeom>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a:xfrm>
            <a:off x="753984" y="10517697"/>
            <a:ext cx="3468322" cy="565467"/>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8/14/2026</a:t>
            </a:fld>
            <a:endParaRPr lang="en-US"/>
          </a:p>
        </p:txBody>
      </p:sp>
      <p:sp>
        <p:nvSpPr>
          <p:cNvPr id="5" name="Holder 5"/>
          <p:cNvSpPr>
            <a:spLocks noGrp="1"/>
          </p:cNvSpPr>
          <p:nvPr>
            <p:ph type="sldNum" sz="quarter" idx="7"/>
          </p:nvPr>
        </p:nvSpPr>
        <p:spPr>
          <a:xfrm>
            <a:off x="10857359" y="10517697"/>
            <a:ext cx="3468322" cy="565467"/>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
        <p:nvSpPr>
          <p:cNvPr id="13" name="Text Placeholder 27">
            <a:extLst>
              <a:ext uri="{FF2B5EF4-FFF2-40B4-BE49-F238E27FC236}">
                <a16:creationId xmlns:a16="http://schemas.microsoft.com/office/drawing/2014/main" id="{0BD5FDAB-A114-284A-91A6-CC252A8CA64B}"/>
              </a:ext>
            </a:extLst>
          </p:cNvPr>
          <p:cNvSpPr>
            <a:spLocks noGrp="1"/>
          </p:cNvSpPr>
          <p:nvPr>
            <p:ph type="body" sz="quarter" idx="17"/>
          </p:nvPr>
        </p:nvSpPr>
        <p:spPr>
          <a:xfrm>
            <a:off x="856151" y="2651984"/>
            <a:ext cx="13469530" cy="7086600"/>
          </a:xfrm>
          <a:prstGeom prst="rect">
            <a:avLst/>
          </a:prstGeom>
        </p:spPr>
        <p:txBody>
          <a:bodyPr/>
          <a:lstStyle>
            <a:lvl1pPr marL="685800" marR="0" indent="-685800" defTabSz="914400" eaLnBrk="1" fontAlgn="auto" latinLnBrk="0" hangingPunct="1">
              <a:lnSpc>
                <a:spcPct val="100000"/>
              </a:lnSpc>
              <a:spcBef>
                <a:spcPts val="0"/>
              </a:spcBef>
              <a:spcAft>
                <a:spcPts val="0"/>
              </a:spcAft>
              <a:buClrTx/>
              <a:buSzTx/>
              <a:buFont typeface="Arial" panose="020B0604020202020204" pitchFamily="34" charset="0"/>
              <a:buChar char="•"/>
              <a:tabLst/>
              <a:defRPr sz="4500" b="0" i="0">
                <a:solidFill>
                  <a:srgbClr val="2C303C"/>
                </a:solidFill>
                <a:latin typeface="Agenda-Light" panose="02000603040000020004" pitchFamily="2" charset="0"/>
              </a:defRPr>
            </a:lvl1pPr>
            <a:lvl2pPr marL="1028700" indent="-571500">
              <a:buFont typeface="Arial" panose="020B0604020202020204" pitchFamily="34" charset="0"/>
              <a:buChar char="•"/>
              <a:defRPr sz="3600">
                <a:latin typeface="Agenda-Light" panose="02000603040000020004" pitchFamily="2" charset="0"/>
              </a:defRPr>
            </a:lvl2pPr>
            <a:lvl3pPr marL="1485900" indent="-571500">
              <a:buFont typeface="Arial" panose="020B0604020202020204" pitchFamily="34" charset="0"/>
              <a:buChar char="•"/>
              <a:defRPr sz="3600">
                <a:latin typeface="Agenda-Light" panose="02000603040000020004" pitchFamily="2" charset="0"/>
              </a:defRPr>
            </a:lvl3pPr>
            <a:lvl4pPr marL="1943100" indent="-571500">
              <a:buFont typeface="Arial" panose="020B0604020202020204" pitchFamily="34" charset="0"/>
              <a:buChar char="•"/>
              <a:defRPr sz="3600">
                <a:latin typeface="Agenda-Light" panose="02000603040000020004" pitchFamily="2" charset="0"/>
              </a:defRPr>
            </a:lvl4pPr>
            <a:lvl5pPr marL="2400300" indent="-571500">
              <a:buFont typeface="Arial" panose="020B0604020202020204" pitchFamily="34" charset="0"/>
              <a:buChar char="•"/>
              <a:defRPr sz="3600">
                <a:latin typeface="Agenda-Light" panose="02000603040000020004"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25">
            <a:extLst>
              <a:ext uri="{FF2B5EF4-FFF2-40B4-BE49-F238E27FC236}">
                <a16:creationId xmlns:a16="http://schemas.microsoft.com/office/drawing/2014/main" id="{F177A1C4-42AE-614B-98C4-F308C34BD146}"/>
              </a:ext>
            </a:extLst>
          </p:cNvPr>
          <p:cNvSpPr>
            <a:spLocks noGrp="1"/>
          </p:cNvSpPr>
          <p:nvPr>
            <p:ph type="body" sz="quarter" idx="15"/>
          </p:nvPr>
        </p:nvSpPr>
        <p:spPr>
          <a:xfrm>
            <a:off x="852577" y="549276"/>
            <a:ext cx="13473103" cy="1981201"/>
          </a:xfrm>
          <a:prstGeom prst="rect">
            <a:avLst/>
          </a:prstGeom>
        </p:spPr>
        <p:txBody>
          <a:bodyPr/>
          <a:lstStyle>
            <a:lvl1pPr>
              <a:defRPr sz="9600" b="0" i="0" spc="100" baseline="0">
                <a:solidFill>
                  <a:srgbClr val="B91000"/>
                </a:solidFill>
                <a:latin typeface="Utopia Std Black Headline" panose="02040603060506020204" pitchFamily="18" charset="77"/>
              </a:defRPr>
            </a:lvl1pPr>
            <a:lvl2pPr>
              <a:defRPr sz="9000">
                <a:latin typeface="Abolition" pitchFamily="2" charset="0"/>
              </a:defRPr>
            </a:lvl2pPr>
            <a:lvl3pPr>
              <a:defRPr sz="9000">
                <a:latin typeface="Abolition" pitchFamily="2" charset="0"/>
              </a:defRPr>
            </a:lvl3pPr>
            <a:lvl4pPr>
              <a:defRPr sz="9000">
                <a:latin typeface="Abolition" pitchFamily="2" charset="0"/>
              </a:defRPr>
            </a:lvl4pPr>
            <a:lvl5pPr>
              <a:defRPr sz="9000">
                <a:latin typeface="Abolition" pitchFamily="2" charset="0"/>
              </a:defRPr>
            </a:lvl5pPr>
          </a:lstStyle>
          <a:p>
            <a:pPr lvl="0"/>
            <a:r>
              <a:rPr lang="en-US"/>
              <a:t>Click to edit Master text styles</a:t>
            </a:r>
          </a:p>
        </p:txBody>
      </p:sp>
    </p:spTree>
    <p:extLst>
      <p:ext uri="{BB962C8B-B14F-4D97-AF65-F5344CB8AC3E}">
        <p14:creationId xmlns:p14="http://schemas.microsoft.com/office/powerpoint/2010/main" val="1324213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with subhead">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type="ftr" sz="quarter" idx="5"/>
          </p:nvPr>
        </p:nvSpPr>
        <p:spPr>
          <a:xfrm>
            <a:off x="5127086" y="10517697"/>
            <a:ext cx="4825492" cy="565467"/>
          </a:xfrm>
          <a:prstGeom prst="rect">
            <a:avLst/>
          </a:prstGeom>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a:xfrm>
            <a:off x="753984" y="10517697"/>
            <a:ext cx="3468322" cy="565467"/>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8/14/2026</a:t>
            </a:fld>
            <a:endParaRPr lang="en-US"/>
          </a:p>
        </p:txBody>
      </p:sp>
      <p:sp>
        <p:nvSpPr>
          <p:cNvPr id="5" name="Holder 5"/>
          <p:cNvSpPr>
            <a:spLocks noGrp="1"/>
          </p:cNvSpPr>
          <p:nvPr>
            <p:ph type="sldNum" sz="quarter" idx="7"/>
          </p:nvPr>
        </p:nvSpPr>
        <p:spPr>
          <a:xfrm>
            <a:off x="10857359" y="10517697"/>
            <a:ext cx="3468322" cy="565467"/>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
        <p:nvSpPr>
          <p:cNvPr id="12" name="Text Placeholder 27">
            <a:extLst>
              <a:ext uri="{FF2B5EF4-FFF2-40B4-BE49-F238E27FC236}">
                <a16:creationId xmlns:a16="http://schemas.microsoft.com/office/drawing/2014/main" id="{DF2591EA-0215-4345-9781-F038F43BCE1A}"/>
              </a:ext>
            </a:extLst>
          </p:cNvPr>
          <p:cNvSpPr>
            <a:spLocks noGrp="1"/>
          </p:cNvSpPr>
          <p:nvPr>
            <p:ph type="body" sz="quarter" idx="16"/>
          </p:nvPr>
        </p:nvSpPr>
        <p:spPr>
          <a:xfrm>
            <a:off x="856151" y="2789967"/>
            <a:ext cx="13469530" cy="838200"/>
          </a:xfrm>
          <a:prstGeom prst="rect">
            <a:avLst/>
          </a:prstGeom>
        </p:spPr>
        <p:txBody>
          <a:bodyPr/>
          <a:lstStyle>
            <a:lvl1pPr>
              <a:defRPr sz="4500" b="1" i="0">
                <a:solidFill>
                  <a:srgbClr val="2C303C"/>
                </a:solidFill>
                <a:latin typeface="Utopia Std" panose="02040603060506020204" pitchFamily="18" charset="77"/>
              </a:defRPr>
            </a:lvl1pPr>
          </a:lstStyle>
          <a:p>
            <a:pPr lvl="0"/>
            <a:r>
              <a:rPr lang="en-US"/>
              <a:t>Click to edit Master text styles</a:t>
            </a:r>
          </a:p>
        </p:txBody>
      </p:sp>
      <p:sp>
        <p:nvSpPr>
          <p:cNvPr id="14" name="Text Placeholder 25">
            <a:extLst>
              <a:ext uri="{FF2B5EF4-FFF2-40B4-BE49-F238E27FC236}">
                <a16:creationId xmlns:a16="http://schemas.microsoft.com/office/drawing/2014/main" id="{2F5F7DAB-A964-C441-8B6E-A5C986337054}"/>
              </a:ext>
            </a:extLst>
          </p:cNvPr>
          <p:cNvSpPr>
            <a:spLocks noGrp="1"/>
          </p:cNvSpPr>
          <p:nvPr>
            <p:ph type="body" sz="quarter" idx="15"/>
          </p:nvPr>
        </p:nvSpPr>
        <p:spPr>
          <a:xfrm>
            <a:off x="852577" y="549275"/>
            <a:ext cx="13473103" cy="1918780"/>
          </a:xfrm>
          <a:prstGeom prst="rect">
            <a:avLst/>
          </a:prstGeom>
        </p:spPr>
        <p:txBody>
          <a:bodyPr/>
          <a:lstStyle>
            <a:lvl1pPr>
              <a:defRPr sz="9600" b="0" i="0" spc="100" baseline="0">
                <a:solidFill>
                  <a:srgbClr val="B91000"/>
                </a:solidFill>
                <a:latin typeface="Utopia Std Black Headline" panose="02040603060506020204" pitchFamily="18" charset="77"/>
              </a:defRPr>
            </a:lvl1pPr>
            <a:lvl2pPr>
              <a:defRPr sz="9000">
                <a:latin typeface="Abolition" pitchFamily="2" charset="0"/>
              </a:defRPr>
            </a:lvl2pPr>
            <a:lvl3pPr>
              <a:defRPr sz="9000">
                <a:latin typeface="Abolition" pitchFamily="2" charset="0"/>
              </a:defRPr>
            </a:lvl3pPr>
            <a:lvl4pPr>
              <a:defRPr sz="9000">
                <a:latin typeface="Abolition" pitchFamily="2" charset="0"/>
              </a:defRPr>
            </a:lvl4pPr>
            <a:lvl5pPr>
              <a:defRPr sz="9000">
                <a:latin typeface="Abolition" pitchFamily="2" charset="0"/>
              </a:defRPr>
            </a:lvl5pPr>
          </a:lstStyle>
          <a:p>
            <a:pPr lvl="0"/>
            <a:r>
              <a:rPr lang="en-US"/>
              <a:t>Click to edit Master text styles</a:t>
            </a:r>
          </a:p>
        </p:txBody>
      </p:sp>
      <p:sp>
        <p:nvSpPr>
          <p:cNvPr id="9" name="Text Placeholder 27">
            <a:extLst>
              <a:ext uri="{FF2B5EF4-FFF2-40B4-BE49-F238E27FC236}">
                <a16:creationId xmlns:a16="http://schemas.microsoft.com/office/drawing/2014/main" id="{59DAB530-BF39-2B44-90A8-663DF75AD36B}"/>
              </a:ext>
            </a:extLst>
          </p:cNvPr>
          <p:cNvSpPr>
            <a:spLocks noGrp="1"/>
          </p:cNvSpPr>
          <p:nvPr>
            <p:ph type="body" sz="quarter" idx="17"/>
          </p:nvPr>
        </p:nvSpPr>
        <p:spPr>
          <a:xfrm>
            <a:off x="856151" y="3856767"/>
            <a:ext cx="13469530" cy="5912708"/>
          </a:xfrm>
          <a:prstGeom prst="rect">
            <a:avLst/>
          </a:prstGeom>
        </p:spPr>
        <p:txBody>
          <a:bodyPr/>
          <a:lstStyle>
            <a:lvl1pPr marL="685800" marR="0" indent="-685800" defTabSz="914400" eaLnBrk="1" fontAlgn="auto" latinLnBrk="0" hangingPunct="1">
              <a:lnSpc>
                <a:spcPct val="100000"/>
              </a:lnSpc>
              <a:spcBef>
                <a:spcPts val="0"/>
              </a:spcBef>
              <a:spcAft>
                <a:spcPts val="0"/>
              </a:spcAft>
              <a:buClrTx/>
              <a:buSzTx/>
              <a:buFont typeface="Arial" panose="020B0604020202020204" pitchFamily="34" charset="0"/>
              <a:buChar char="•"/>
              <a:tabLst/>
              <a:defRPr sz="4500" b="0" i="0">
                <a:solidFill>
                  <a:srgbClr val="2C303C"/>
                </a:solidFill>
                <a:latin typeface="Agenda-Light" panose="02000603040000020004" pitchFamily="2" charset="0"/>
              </a:defRPr>
            </a:lvl1pPr>
            <a:lvl2pPr marL="1028700" indent="-571500">
              <a:buFont typeface="Arial" panose="020B0604020202020204" pitchFamily="34" charset="0"/>
              <a:buChar char="•"/>
              <a:defRPr sz="3600">
                <a:latin typeface="Agenda-Light" panose="02000603040000020004" pitchFamily="2" charset="0"/>
              </a:defRPr>
            </a:lvl2pPr>
            <a:lvl3pPr marL="1485900" indent="-571500">
              <a:buFont typeface="Arial" panose="020B0604020202020204" pitchFamily="34" charset="0"/>
              <a:buChar char="•"/>
              <a:defRPr sz="3600">
                <a:latin typeface="Agenda-Light" panose="02000603040000020004" pitchFamily="2" charset="0"/>
              </a:defRPr>
            </a:lvl3pPr>
            <a:lvl4pPr marL="1943100" indent="-571500">
              <a:buFont typeface="Arial" panose="020B0604020202020204" pitchFamily="34" charset="0"/>
              <a:buChar char="•"/>
              <a:defRPr sz="3600">
                <a:latin typeface="Agenda-Light" panose="02000603040000020004" pitchFamily="2" charset="0"/>
              </a:defRPr>
            </a:lvl4pPr>
            <a:lvl5pPr marL="2400300" indent="-571500">
              <a:buFont typeface="Arial" panose="020B0604020202020204" pitchFamily="34" charset="0"/>
              <a:buChar char="•"/>
              <a:defRPr sz="3600">
                <a:latin typeface="Agenda-Light" panose="02000603040000020004"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28945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ed List and object">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type="ftr" sz="quarter" idx="5"/>
          </p:nvPr>
        </p:nvSpPr>
        <p:spPr>
          <a:xfrm>
            <a:off x="5127086" y="10517697"/>
            <a:ext cx="4825492" cy="565467"/>
          </a:xfrm>
          <a:prstGeom prst="rect">
            <a:avLst/>
          </a:prstGeom>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a:xfrm>
            <a:off x="753984" y="10517697"/>
            <a:ext cx="3468322" cy="565467"/>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8/14/2026</a:t>
            </a:fld>
            <a:endParaRPr lang="en-US"/>
          </a:p>
        </p:txBody>
      </p:sp>
      <p:sp>
        <p:nvSpPr>
          <p:cNvPr id="5" name="Holder 5"/>
          <p:cNvSpPr>
            <a:spLocks noGrp="1"/>
          </p:cNvSpPr>
          <p:nvPr>
            <p:ph type="sldNum" sz="quarter" idx="7"/>
          </p:nvPr>
        </p:nvSpPr>
        <p:spPr>
          <a:xfrm>
            <a:off x="10857359" y="10517697"/>
            <a:ext cx="3468322" cy="565467"/>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
        <p:nvSpPr>
          <p:cNvPr id="44" name="Text Placeholder 27">
            <a:extLst>
              <a:ext uri="{FF2B5EF4-FFF2-40B4-BE49-F238E27FC236}">
                <a16:creationId xmlns:a16="http://schemas.microsoft.com/office/drawing/2014/main" id="{E43F8427-3D0B-BD49-9CAA-BB5EFEE8FBD5}"/>
              </a:ext>
            </a:extLst>
          </p:cNvPr>
          <p:cNvSpPr>
            <a:spLocks noGrp="1"/>
          </p:cNvSpPr>
          <p:nvPr>
            <p:ph type="body" sz="quarter" idx="16"/>
          </p:nvPr>
        </p:nvSpPr>
        <p:spPr>
          <a:xfrm>
            <a:off x="856151" y="2759076"/>
            <a:ext cx="6569370" cy="838200"/>
          </a:xfrm>
          <a:prstGeom prst="rect">
            <a:avLst/>
          </a:prstGeom>
        </p:spPr>
        <p:txBody>
          <a:bodyPr/>
          <a:lstStyle>
            <a:lvl1pPr>
              <a:defRPr sz="4500" b="1" i="0">
                <a:solidFill>
                  <a:srgbClr val="2C303C"/>
                </a:solidFill>
                <a:latin typeface="Utopia Std" panose="02040603060506020204" pitchFamily="18" charset="77"/>
              </a:defRPr>
            </a:lvl1pPr>
          </a:lstStyle>
          <a:p>
            <a:pPr lvl="0"/>
            <a:r>
              <a:rPr lang="en-US"/>
              <a:t>Click to edit Master text styles</a:t>
            </a:r>
          </a:p>
        </p:txBody>
      </p:sp>
      <p:sp>
        <p:nvSpPr>
          <p:cNvPr id="46" name="Text Placeholder 25">
            <a:extLst>
              <a:ext uri="{FF2B5EF4-FFF2-40B4-BE49-F238E27FC236}">
                <a16:creationId xmlns:a16="http://schemas.microsoft.com/office/drawing/2014/main" id="{FB953317-2B06-8344-B10B-6E11ABB5F034}"/>
              </a:ext>
            </a:extLst>
          </p:cNvPr>
          <p:cNvSpPr>
            <a:spLocks noGrp="1"/>
          </p:cNvSpPr>
          <p:nvPr>
            <p:ph type="body" sz="quarter" idx="15"/>
          </p:nvPr>
        </p:nvSpPr>
        <p:spPr>
          <a:xfrm>
            <a:off x="852577" y="549276"/>
            <a:ext cx="13473103" cy="1981201"/>
          </a:xfrm>
          <a:prstGeom prst="rect">
            <a:avLst/>
          </a:prstGeom>
        </p:spPr>
        <p:txBody>
          <a:bodyPr/>
          <a:lstStyle>
            <a:lvl1pPr>
              <a:defRPr sz="9600" b="0" i="0" spc="100" baseline="0">
                <a:solidFill>
                  <a:srgbClr val="B91000"/>
                </a:solidFill>
                <a:latin typeface="Utopia Std Black Headline" panose="02040603060506020204" pitchFamily="18" charset="77"/>
              </a:defRPr>
            </a:lvl1pPr>
            <a:lvl2pPr>
              <a:defRPr sz="9000">
                <a:latin typeface="Abolition" pitchFamily="2" charset="0"/>
              </a:defRPr>
            </a:lvl2pPr>
            <a:lvl3pPr>
              <a:defRPr sz="9000">
                <a:latin typeface="Abolition" pitchFamily="2" charset="0"/>
              </a:defRPr>
            </a:lvl3pPr>
            <a:lvl4pPr>
              <a:defRPr sz="9000">
                <a:latin typeface="Abolition" pitchFamily="2" charset="0"/>
              </a:defRPr>
            </a:lvl4pPr>
            <a:lvl5pPr>
              <a:defRPr sz="9000">
                <a:latin typeface="Abolition" pitchFamily="2" charset="0"/>
              </a:defRPr>
            </a:lvl5pPr>
          </a:lstStyle>
          <a:p>
            <a:pPr lvl="0"/>
            <a:r>
              <a:rPr lang="en-US"/>
              <a:t>Click to edit Master text styles</a:t>
            </a:r>
          </a:p>
        </p:txBody>
      </p:sp>
      <p:sp>
        <p:nvSpPr>
          <p:cNvPr id="9" name="Text Placeholder 27">
            <a:extLst>
              <a:ext uri="{FF2B5EF4-FFF2-40B4-BE49-F238E27FC236}">
                <a16:creationId xmlns:a16="http://schemas.microsoft.com/office/drawing/2014/main" id="{3D8011A4-1583-6C49-AA84-10A93BC6868A}"/>
              </a:ext>
            </a:extLst>
          </p:cNvPr>
          <p:cNvSpPr>
            <a:spLocks noGrp="1"/>
          </p:cNvSpPr>
          <p:nvPr>
            <p:ph type="body" sz="quarter" idx="17"/>
          </p:nvPr>
        </p:nvSpPr>
        <p:spPr>
          <a:xfrm>
            <a:off x="856151" y="3825876"/>
            <a:ext cx="6569369" cy="5029200"/>
          </a:xfrm>
          <a:prstGeom prst="rect">
            <a:avLst/>
          </a:prstGeom>
        </p:spPr>
        <p:txBody>
          <a:bodyPr/>
          <a:lstStyle>
            <a:lvl1pPr marL="685800" marR="0" indent="-685800" defTabSz="914400" eaLnBrk="1" fontAlgn="auto" latinLnBrk="0" hangingPunct="1">
              <a:lnSpc>
                <a:spcPct val="100000"/>
              </a:lnSpc>
              <a:spcBef>
                <a:spcPts val="0"/>
              </a:spcBef>
              <a:spcAft>
                <a:spcPts val="0"/>
              </a:spcAft>
              <a:buClrTx/>
              <a:buSzTx/>
              <a:buFont typeface="Arial" panose="020B0604020202020204" pitchFamily="34" charset="0"/>
              <a:buChar char="•"/>
              <a:tabLst/>
              <a:defRPr sz="4500" b="0" i="0">
                <a:solidFill>
                  <a:srgbClr val="2C303C"/>
                </a:solidFill>
                <a:latin typeface="Agenda-Light" panose="02000603040000020004" pitchFamily="2" charset="0"/>
              </a:defRPr>
            </a:lvl1pPr>
            <a:lvl2pPr marL="1028700" indent="-571500">
              <a:buFont typeface="Arial" panose="020B0604020202020204" pitchFamily="34" charset="0"/>
              <a:buChar char="•"/>
              <a:defRPr sz="3600">
                <a:latin typeface="Agenda-Light" panose="02000603040000020004" pitchFamily="2" charset="0"/>
              </a:defRPr>
            </a:lvl2pPr>
            <a:lvl3pPr marL="1485900" indent="-571500">
              <a:buFont typeface="Arial" panose="020B0604020202020204" pitchFamily="34" charset="0"/>
              <a:buChar char="•"/>
              <a:defRPr sz="3600">
                <a:latin typeface="Agenda-Light" panose="02000603040000020004" pitchFamily="2" charset="0"/>
              </a:defRPr>
            </a:lvl3pPr>
            <a:lvl4pPr marL="1943100" indent="-571500">
              <a:buFont typeface="Arial" panose="020B0604020202020204" pitchFamily="34" charset="0"/>
              <a:buChar char="•"/>
              <a:defRPr sz="3600">
                <a:latin typeface="Agenda-Light" panose="02000603040000020004" pitchFamily="2" charset="0"/>
              </a:defRPr>
            </a:lvl4pPr>
            <a:lvl5pPr marL="2400300" indent="-571500">
              <a:buFont typeface="Arial" panose="020B0604020202020204" pitchFamily="34" charset="0"/>
              <a:buChar char="•"/>
              <a:defRPr sz="3600">
                <a:latin typeface="Agenda-Light" panose="02000603040000020004"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a:extLst>
              <a:ext uri="{FF2B5EF4-FFF2-40B4-BE49-F238E27FC236}">
                <a16:creationId xmlns:a16="http://schemas.microsoft.com/office/drawing/2014/main" id="{5996C7BD-8785-E943-A457-6E45DB487083}"/>
              </a:ext>
            </a:extLst>
          </p:cNvPr>
          <p:cNvSpPr>
            <a:spLocks noGrp="1"/>
          </p:cNvSpPr>
          <p:nvPr>
            <p:ph sz="quarter" idx="18"/>
          </p:nvPr>
        </p:nvSpPr>
        <p:spPr>
          <a:xfrm>
            <a:off x="7882768" y="2835276"/>
            <a:ext cx="6443151" cy="6096000"/>
          </a:xfrm>
          <a:prstGeom prst="rect">
            <a:avLst/>
          </a:prstGeom>
        </p:spPr>
        <p:txBody>
          <a:bodyPr/>
          <a:lstStyle>
            <a:lvl1pPr marL="0" marR="0" indent="0" defTabSz="914400" eaLnBrk="1" fontAlgn="auto" latinLnBrk="0" hangingPunct="1">
              <a:lnSpc>
                <a:spcPct val="100000"/>
              </a:lnSpc>
              <a:spcBef>
                <a:spcPts val="0"/>
              </a:spcBef>
              <a:spcAft>
                <a:spcPts val="0"/>
              </a:spcAft>
              <a:buClrTx/>
              <a:buSzTx/>
              <a:buFontTx/>
              <a:buNone/>
              <a:tabLst/>
              <a:defRPr/>
            </a:lvl1pPr>
          </a:lstStyle>
          <a:p>
            <a:pPr lvl="0"/>
            <a:r>
              <a:rPr lang="en-US"/>
              <a:t>Click to edit Master text styles</a:t>
            </a:r>
          </a:p>
        </p:txBody>
      </p:sp>
    </p:spTree>
    <p:extLst>
      <p:ext uri="{BB962C8B-B14F-4D97-AF65-F5344CB8AC3E}">
        <p14:creationId xmlns:p14="http://schemas.microsoft.com/office/powerpoint/2010/main" val="1798952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ed Lists">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type="ftr" sz="quarter" idx="5"/>
          </p:nvPr>
        </p:nvSpPr>
        <p:spPr>
          <a:xfrm>
            <a:off x="5127086" y="10517697"/>
            <a:ext cx="4825492" cy="565467"/>
          </a:xfrm>
          <a:prstGeom prst="rect">
            <a:avLst/>
          </a:prstGeom>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a:xfrm>
            <a:off x="753984" y="10517697"/>
            <a:ext cx="3468322" cy="565467"/>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8/14/2026</a:t>
            </a:fld>
            <a:endParaRPr lang="en-US"/>
          </a:p>
        </p:txBody>
      </p:sp>
      <p:sp>
        <p:nvSpPr>
          <p:cNvPr id="5" name="Holder 5"/>
          <p:cNvSpPr>
            <a:spLocks noGrp="1"/>
          </p:cNvSpPr>
          <p:nvPr>
            <p:ph type="sldNum" sz="quarter" idx="7"/>
          </p:nvPr>
        </p:nvSpPr>
        <p:spPr>
          <a:xfrm>
            <a:off x="10857359" y="10517697"/>
            <a:ext cx="3468322" cy="565467"/>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
        <p:nvSpPr>
          <p:cNvPr id="44" name="Text Placeholder 27">
            <a:extLst>
              <a:ext uri="{FF2B5EF4-FFF2-40B4-BE49-F238E27FC236}">
                <a16:creationId xmlns:a16="http://schemas.microsoft.com/office/drawing/2014/main" id="{E43F8427-3D0B-BD49-9CAA-BB5EFEE8FBD5}"/>
              </a:ext>
            </a:extLst>
          </p:cNvPr>
          <p:cNvSpPr>
            <a:spLocks noGrp="1"/>
          </p:cNvSpPr>
          <p:nvPr>
            <p:ph type="body" sz="quarter" idx="16"/>
          </p:nvPr>
        </p:nvSpPr>
        <p:spPr>
          <a:xfrm>
            <a:off x="856151" y="2759076"/>
            <a:ext cx="6569370" cy="838200"/>
          </a:xfrm>
          <a:prstGeom prst="rect">
            <a:avLst/>
          </a:prstGeom>
        </p:spPr>
        <p:txBody>
          <a:bodyPr/>
          <a:lstStyle>
            <a:lvl1pPr>
              <a:defRPr sz="4500" b="1" i="0">
                <a:solidFill>
                  <a:srgbClr val="2C303C"/>
                </a:solidFill>
                <a:latin typeface="Utopia Std" panose="02040603060506020204" pitchFamily="18" charset="77"/>
              </a:defRPr>
            </a:lvl1pPr>
          </a:lstStyle>
          <a:p>
            <a:pPr lvl="0"/>
            <a:r>
              <a:rPr lang="en-US"/>
              <a:t>Click to edit Master text styles</a:t>
            </a:r>
          </a:p>
        </p:txBody>
      </p:sp>
      <p:sp>
        <p:nvSpPr>
          <p:cNvPr id="46" name="Text Placeholder 25">
            <a:extLst>
              <a:ext uri="{FF2B5EF4-FFF2-40B4-BE49-F238E27FC236}">
                <a16:creationId xmlns:a16="http://schemas.microsoft.com/office/drawing/2014/main" id="{FB953317-2B06-8344-B10B-6E11ABB5F034}"/>
              </a:ext>
            </a:extLst>
          </p:cNvPr>
          <p:cNvSpPr>
            <a:spLocks noGrp="1"/>
          </p:cNvSpPr>
          <p:nvPr>
            <p:ph type="body" sz="quarter" idx="15"/>
          </p:nvPr>
        </p:nvSpPr>
        <p:spPr>
          <a:xfrm>
            <a:off x="852577" y="549276"/>
            <a:ext cx="13473103" cy="1981201"/>
          </a:xfrm>
          <a:prstGeom prst="rect">
            <a:avLst/>
          </a:prstGeom>
        </p:spPr>
        <p:txBody>
          <a:bodyPr/>
          <a:lstStyle>
            <a:lvl1pPr>
              <a:defRPr sz="9600" b="0" i="0" spc="100" baseline="0">
                <a:solidFill>
                  <a:srgbClr val="B91000"/>
                </a:solidFill>
                <a:latin typeface="Utopia Std Black Headline" panose="02040603060506020204" pitchFamily="18" charset="77"/>
              </a:defRPr>
            </a:lvl1pPr>
            <a:lvl2pPr>
              <a:defRPr sz="9000">
                <a:latin typeface="Abolition" pitchFamily="2" charset="0"/>
              </a:defRPr>
            </a:lvl2pPr>
            <a:lvl3pPr>
              <a:defRPr sz="9000">
                <a:latin typeface="Abolition" pitchFamily="2" charset="0"/>
              </a:defRPr>
            </a:lvl3pPr>
            <a:lvl4pPr>
              <a:defRPr sz="9000">
                <a:latin typeface="Abolition" pitchFamily="2" charset="0"/>
              </a:defRPr>
            </a:lvl4pPr>
            <a:lvl5pPr>
              <a:defRPr sz="9000">
                <a:latin typeface="Abolition" pitchFamily="2" charset="0"/>
              </a:defRPr>
            </a:lvl5pPr>
          </a:lstStyle>
          <a:p>
            <a:pPr lvl="0"/>
            <a:r>
              <a:rPr lang="en-US"/>
              <a:t>Click to edit Master text styles</a:t>
            </a:r>
          </a:p>
        </p:txBody>
      </p:sp>
      <p:sp>
        <p:nvSpPr>
          <p:cNvPr id="9" name="Text Placeholder 27">
            <a:extLst>
              <a:ext uri="{FF2B5EF4-FFF2-40B4-BE49-F238E27FC236}">
                <a16:creationId xmlns:a16="http://schemas.microsoft.com/office/drawing/2014/main" id="{3D8011A4-1583-6C49-AA84-10A93BC6868A}"/>
              </a:ext>
            </a:extLst>
          </p:cNvPr>
          <p:cNvSpPr>
            <a:spLocks noGrp="1"/>
          </p:cNvSpPr>
          <p:nvPr>
            <p:ph type="body" sz="quarter" idx="17"/>
          </p:nvPr>
        </p:nvSpPr>
        <p:spPr>
          <a:xfrm>
            <a:off x="856151" y="3825876"/>
            <a:ext cx="6569369" cy="5029200"/>
          </a:xfrm>
          <a:prstGeom prst="rect">
            <a:avLst/>
          </a:prstGeom>
        </p:spPr>
        <p:txBody>
          <a:bodyPr/>
          <a:lstStyle>
            <a:lvl1pPr marL="685800" marR="0" indent="-685800" defTabSz="914400" eaLnBrk="1" fontAlgn="auto" latinLnBrk="0" hangingPunct="1">
              <a:lnSpc>
                <a:spcPct val="100000"/>
              </a:lnSpc>
              <a:spcBef>
                <a:spcPts val="0"/>
              </a:spcBef>
              <a:spcAft>
                <a:spcPts val="0"/>
              </a:spcAft>
              <a:buClrTx/>
              <a:buSzTx/>
              <a:buFont typeface="Arial" panose="020B0604020202020204" pitchFamily="34" charset="0"/>
              <a:buChar char="•"/>
              <a:tabLst/>
              <a:defRPr sz="4500" b="0" i="0">
                <a:solidFill>
                  <a:srgbClr val="2C303C"/>
                </a:solidFill>
                <a:latin typeface="Agenda-Light" panose="02000603040000020004" pitchFamily="2" charset="0"/>
              </a:defRPr>
            </a:lvl1pPr>
            <a:lvl2pPr marL="1028700" indent="-571500">
              <a:buFont typeface="Arial" panose="020B0604020202020204" pitchFamily="34" charset="0"/>
              <a:buChar char="•"/>
              <a:defRPr sz="3600">
                <a:latin typeface="Agenda-Light" panose="02000603040000020004" pitchFamily="2" charset="0"/>
              </a:defRPr>
            </a:lvl2pPr>
            <a:lvl3pPr marL="1485900" indent="-571500">
              <a:buFont typeface="Arial" panose="020B0604020202020204" pitchFamily="34" charset="0"/>
              <a:buChar char="•"/>
              <a:defRPr sz="3600">
                <a:latin typeface="Agenda-Light" panose="02000603040000020004" pitchFamily="2" charset="0"/>
              </a:defRPr>
            </a:lvl3pPr>
            <a:lvl4pPr marL="1943100" indent="-571500">
              <a:buFont typeface="Arial" panose="020B0604020202020204" pitchFamily="34" charset="0"/>
              <a:buChar char="•"/>
              <a:defRPr sz="3600">
                <a:latin typeface="Agenda-Light" panose="02000603040000020004" pitchFamily="2" charset="0"/>
              </a:defRPr>
            </a:lvl4pPr>
            <a:lvl5pPr marL="2400300" indent="-571500">
              <a:buFont typeface="Arial" panose="020B0604020202020204" pitchFamily="34" charset="0"/>
              <a:buChar char="•"/>
              <a:defRPr sz="3600">
                <a:latin typeface="Agenda-Light" panose="02000603040000020004"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7">
            <a:extLst>
              <a:ext uri="{FF2B5EF4-FFF2-40B4-BE49-F238E27FC236}">
                <a16:creationId xmlns:a16="http://schemas.microsoft.com/office/drawing/2014/main" id="{48273F98-7281-6846-AE6C-ABE7B6AFD102}"/>
              </a:ext>
            </a:extLst>
          </p:cNvPr>
          <p:cNvSpPr>
            <a:spLocks noGrp="1"/>
          </p:cNvSpPr>
          <p:nvPr>
            <p:ph type="body" sz="quarter" idx="18"/>
          </p:nvPr>
        </p:nvSpPr>
        <p:spPr>
          <a:xfrm>
            <a:off x="7882767" y="2759076"/>
            <a:ext cx="6465145" cy="838200"/>
          </a:xfrm>
          <a:prstGeom prst="rect">
            <a:avLst/>
          </a:prstGeom>
        </p:spPr>
        <p:txBody>
          <a:bodyPr/>
          <a:lstStyle>
            <a:lvl1pPr>
              <a:defRPr sz="4500" b="1" i="0">
                <a:solidFill>
                  <a:srgbClr val="2C303C"/>
                </a:solidFill>
                <a:latin typeface="Utopia Std" panose="02040603060506020204" pitchFamily="18" charset="77"/>
              </a:defRPr>
            </a:lvl1pPr>
          </a:lstStyle>
          <a:p>
            <a:pPr lvl="0"/>
            <a:r>
              <a:rPr lang="en-US"/>
              <a:t>Click to edit Master text styles</a:t>
            </a:r>
          </a:p>
        </p:txBody>
      </p:sp>
      <p:sp>
        <p:nvSpPr>
          <p:cNvPr id="13" name="Text Placeholder 27">
            <a:extLst>
              <a:ext uri="{FF2B5EF4-FFF2-40B4-BE49-F238E27FC236}">
                <a16:creationId xmlns:a16="http://schemas.microsoft.com/office/drawing/2014/main" id="{DAB0D497-CF5B-AC4A-96BE-0ECA06A60764}"/>
              </a:ext>
            </a:extLst>
          </p:cNvPr>
          <p:cNvSpPr>
            <a:spLocks noGrp="1"/>
          </p:cNvSpPr>
          <p:nvPr>
            <p:ph type="body" sz="quarter" idx="19"/>
          </p:nvPr>
        </p:nvSpPr>
        <p:spPr>
          <a:xfrm>
            <a:off x="7882768" y="3825876"/>
            <a:ext cx="6465144" cy="5029200"/>
          </a:xfrm>
          <a:prstGeom prst="rect">
            <a:avLst/>
          </a:prstGeom>
        </p:spPr>
        <p:txBody>
          <a:bodyPr/>
          <a:lstStyle>
            <a:lvl1pPr marL="685800" marR="0" indent="-685800" defTabSz="914400" eaLnBrk="1" fontAlgn="auto" latinLnBrk="0" hangingPunct="1">
              <a:lnSpc>
                <a:spcPct val="100000"/>
              </a:lnSpc>
              <a:spcBef>
                <a:spcPts val="0"/>
              </a:spcBef>
              <a:spcAft>
                <a:spcPts val="0"/>
              </a:spcAft>
              <a:buClrTx/>
              <a:buSzTx/>
              <a:buFont typeface="Arial" panose="020B0604020202020204" pitchFamily="34" charset="0"/>
              <a:buChar char="•"/>
              <a:tabLst/>
              <a:defRPr sz="4500" b="0" i="0">
                <a:solidFill>
                  <a:srgbClr val="2C303C"/>
                </a:solidFill>
                <a:latin typeface="Agenda-Light" panose="02000603040000020004" pitchFamily="2" charset="0"/>
              </a:defRPr>
            </a:lvl1pPr>
            <a:lvl2pPr marL="1028700" indent="-571500">
              <a:buFont typeface="Arial" panose="020B0604020202020204" pitchFamily="34" charset="0"/>
              <a:buChar char="•"/>
              <a:defRPr sz="3600">
                <a:latin typeface="Agenda-Light" panose="02000603040000020004" pitchFamily="2" charset="0"/>
              </a:defRPr>
            </a:lvl2pPr>
            <a:lvl3pPr marL="1485900" indent="-571500">
              <a:buFont typeface="Arial" panose="020B0604020202020204" pitchFamily="34" charset="0"/>
              <a:buChar char="•"/>
              <a:defRPr sz="3600">
                <a:latin typeface="Agenda-Light" panose="02000603040000020004" pitchFamily="2" charset="0"/>
              </a:defRPr>
            </a:lvl3pPr>
            <a:lvl4pPr marL="1943100" indent="-571500">
              <a:buFont typeface="Arial" panose="020B0604020202020204" pitchFamily="34" charset="0"/>
              <a:buChar char="•"/>
              <a:defRPr sz="3600">
                <a:latin typeface="Agenda-Light" panose="02000603040000020004" pitchFamily="2" charset="0"/>
              </a:defRPr>
            </a:lvl4pPr>
            <a:lvl5pPr marL="2400300" indent="-571500">
              <a:buFont typeface="Arial" panose="020B0604020202020204" pitchFamily="34" charset="0"/>
              <a:buChar char="•"/>
              <a:defRPr sz="3600">
                <a:latin typeface="Agenda-Light" panose="02000603040000020004"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1335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Holder 4"/>
          <p:cNvSpPr>
            <a:spLocks noGrp="1"/>
          </p:cNvSpPr>
          <p:nvPr>
            <p:ph type="ftr" sz="quarter" idx="5"/>
          </p:nvPr>
        </p:nvSpPr>
        <p:spPr>
          <a:xfrm>
            <a:off x="5127086" y="10517697"/>
            <a:ext cx="4825492" cy="565467"/>
          </a:xfrm>
          <a:prstGeom prst="rect">
            <a:avLst/>
          </a:prstGeom>
        </p:spPr>
        <p:txBody>
          <a:bodyPr lIns="0" tIns="0" rIns="0" bIns="0"/>
          <a:lstStyle>
            <a:lvl1pPr algn="ctr">
              <a:defRPr>
                <a:solidFill>
                  <a:srgbClr val="2C303C"/>
                </a:solidFill>
              </a:defRPr>
            </a:lvl1pPr>
          </a:lstStyle>
          <a:p>
            <a:endParaRPr lang="en-US"/>
          </a:p>
        </p:txBody>
      </p:sp>
      <p:sp>
        <p:nvSpPr>
          <p:cNvPr id="5" name="Holder 5"/>
          <p:cNvSpPr>
            <a:spLocks noGrp="1"/>
          </p:cNvSpPr>
          <p:nvPr>
            <p:ph type="dt" sz="half" idx="6"/>
          </p:nvPr>
        </p:nvSpPr>
        <p:spPr>
          <a:xfrm>
            <a:off x="753984" y="10517697"/>
            <a:ext cx="3468322" cy="565467"/>
          </a:xfrm>
          <a:prstGeom prst="rect">
            <a:avLst/>
          </a:prstGeom>
        </p:spPr>
        <p:txBody>
          <a:bodyPr lIns="0" tIns="0" rIns="0" bIns="0"/>
          <a:lstStyle>
            <a:lvl1pPr algn="l">
              <a:defRPr>
                <a:solidFill>
                  <a:srgbClr val="2C303C"/>
                </a:solidFill>
              </a:defRPr>
            </a:lvl1pPr>
          </a:lstStyle>
          <a:p>
            <a:fld id="{1D8BD707-D9CF-40AE-B4C6-C98DA3205C09}" type="datetimeFigureOut">
              <a:rPr lang="en-US" smtClean="0"/>
              <a:pPr/>
              <a:t>8/14/2026</a:t>
            </a:fld>
            <a:endParaRPr lang="en-US"/>
          </a:p>
        </p:txBody>
      </p:sp>
      <p:sp>
        <p:nvSpPr>
          <p:cNvPr id="6" name="Holder 6"/>
          <p:cNvSpPr>
            <a:spLocks noGrp="1"/>
          </p:cNvSpPr>
          <p:nvPr>
            <p:ph type="sldNum" sz="quarter" idx="7"/>
          </p:nvPr>
        </p:nvSpPr>
        <p:spPr>
          <a:xfrm>
            <a:off x="10857359" y="10517697"/>
            <a:ext cx="3468322" cy="565467"/>
          </a:xfrm>
          <a:prstGeom prst="rect">
            <a:avLst/>
          </a:prstGeom>
        </p:spPr>
        <p:txBody>
          <a:bodyPr lIns="0" tIns="0" rIns="0" bIns="0"/>
          <a:lstStyle>
            <a:lvl1pPr algn="r">
              <a:defRPr>
                <a:solidFill>
                  <a:srgbClr val="2C303C"/>
                </a:solidFill>
              </a:defRPr>
            </a:lvl1pPr>
          </a:lstStyle>
          <a:p>
            <a:fld id="{B6F15528-21DE-4FAA-801E-634DDDAF4B2B}" type="slidenum">
              <a:rPr lang="en-US" smtClean="0"/>
              <a:pPr/>
              <a:t>‹#›</a:t>
            </a:fld>
            <a:endParaRPr lang="en-US"/>
          </a:p>
        </p:txBody>
      </p:sp>
      <p:sp>
        <p:nvSpPr>
          <p:cNvPr id="24" name="Text Placeholder 21">
            <a:extLst>
              <a:ext uri="{FF2B5EF4-FFF2-40B4-BE49-F238E27FC236}">
                <a16:creationId xmlns:a16="http://schemas.microsoft.com/office/drawing/2014/main" id="{3D29C538-8819-334D-A481-1D8ABD91D8C4}"/>
              </a:ext>
            </a:extLst>
          </p:cNvPr>
          <p:cNvSpPr txBox="1">
            <a:spLocks/>
          </p:cNvSpPr>
          <p:nvPr userDrawn="1"/>
        </p:nvSpPr>
        <p:spPr>
          <a:xfrm>
            <a:off x="856217" y="1923643"/>
            <a:ext cx="10001112" cy="4048572"/>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US" sz="2800" kern="0" dirty="0">
              <a:solidFill>
                <a:srgbClr val="2C303C"/>
              </a:solidFill>
              <a:latin typeface="Agenda" panose="02000603040000020004" pitchFamily="2" charset="77"/>
            </a:endParaRPr>
          </a:p>
        </p:txBody>
      </p:sp>
      <p:sp>
        <p:nvSpPr>
          <p:cNvPr id="27" name="Text Placeholder 26">
            <a:extLst>
              <a:ext uri="{FF2B5EF4-FFF2-40B4-BE49-F238E27FC236}">
                <a16:creationId xmlns:a16="http://schemas.microsoft.com/office/drawing/2014/main" id="{B4350340-C069-EC44-80AF-3C380D8C6D02}"/>
              </a:ext>
            </a:extLst>
          </p:cNvPr>
          <p:cNvSpPr>
            <a:spLocks noGrp="1"/>
          </p:cNvSpPr>
          <p:nvPr>
            <p:ph type="body" sz="quarter" idx="13" hasCustomPrompt="1"/>
          </p:nvPr>
        </p:nvSpPr>
        <p:spPr>
          <a:xfrm>
            <a:off x="878789" y="1923644"/>
            <a:ext cx="8802027" cy="3515575"/>
          </a:xfrm>
          <a:prstGeom prst="rect">
            <a:avLst/>
          </a:prstGeom>
        </p:spPr>
        <p:txBody>
          <a:bodyPr/>
          <a:lstStyle>
            <a:lvl1pPr>
              <a:defRPr sz="9000" b="0" i="0" spc="100" baseline="0">
                <a:solidFill>
                  <a:srgbClr val="2C303C"/>
                </a:solidFill>
                <a:latin typeface="Utopia Std Black Headline" panose="02040603060506020204" pitchFamily="18" charset="77"/>
              </a:defRPr>
            </a:lvl1pPr>
            <a:lvl2pPr>
              <a:defRPr sz="9000">
                <a:latin typeface="Abolition" pitchFamily="2" charset="0"/>
              </a:defRPr>
            </a:lvl2pPr>
            <a:lvl3pPr>
              <a:defRPr sz="9000">
                <a:latin typeface="Abolition" pitchFamily="2" charset="0"/>
              </a:defRPr>
            </a:lvl3pPr>
            <a:lvl4pPr>
              <a:defRPr sz="9000">
                <a:latin typeface="Abolition" pitchFamily="2" charset="0"/>
              </a:defRPr>
            </a:lvl4pPr>
            <a:lvl5pPr>
              <a:defRPr sz="9000">
                <a:latin typeface="Abolition" pitchFamily="2" charset="0"/>
              </a:defRPr>
            </a:lvl5pPr>
          </a:lstStyle>
          <a:p>
            <a:pPr lvl="0"/>
            <a:r>
              <a:rPr lang="en-US" dirty="0"/>
              <a:t>Click to edit.</a:t>
            </a:r>
          </a:p>
        </p:txBody>
      </p:sp>
      <p:sp>
        <p:nvSpPr>
          <p:cNvPr id="29" name="Text Placeholder 28">
            <a:extLst>
              <a:ext uri="{FF2B5EF4-FFF2-40B4-BE49-F238E27FC236}">
                <a16:creationId xmlns:a16="http://schemas.microsoft.com/office/drawing/2014/main" id="{D8CF50EE-4782-E44F-B6F8-711076703148}"/>
              </a:ext>
            </a:extLst>
          </p:cNvPr>
          <p:cNvSpPr>
            <a:spLocks noGrp="1"/>
          </p:cNvSpPr>
          <p:nvPr>
            <p:ph type="body" sz="quarter" idx="14" hasCustomPrompt="1"/>
          </p:nvPr>
        </p:nvSpPr>
        <p:spPr>
          <a:xfrm>
            <a:off x="856150" y="7331075"/>
            <a:ext cx="8912766" cy="2362200"/>
          </a:xfrm>
          <a:prstGeom prst="rect">
            <a:avLst/>
          </a:prstGeom>
        </p:spPr>
        <p:txBody>
          <a:bodyPr/>
          <a:lstStyle>
            <a:lvl1pPr>
              <a:defRPr sz="8000" b="1" i="1">
                <a:solidFill>
                  <a:srgbClr val="B91000"/>
                </a:solidFill>
                <a:latin typeface="Utopia Std Semibold" panose="02040603060506020204" pitchFamily="18" charset="77"/>
              </a:defRPr>
            </a:lvl1pPr>
          </a:lstStyle>
          <a:p>
            <a:pPr lvl="0"/>
            <a:r>
              <a:rPr lang="en-US" dirty="0"/>
              <a:t>CLICK TO ADD TEXT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st slide with log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6A84DB-AD3B-A04B-82EA-A16AC5C5EB75}"/>
              </a:ext>
            </a:extLst>
          </p:cNvPr>
          <p:cNvSpPr/>
          <p:nvPr userDrawn="1"/>
        </p:nvSpPr>
        <p:spPr>
          <a:xfrm>
            <a:off x="109549" y="137019"/>
            <a:ext cx="14876239" cy="11048365"/>
          </a:xfrm>
          <a:prstGeom prst="rect">
            <a:avLst/>
          </a:prstGeom>
          <a:solidFill>
            <a:srgbClr val="B91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4" name="Text Placeholder 21">
            <a:extLst>
              <a:ext uri="{FF2B5EF4-FFF2-40B4-BE49-F238E27FC236}">
                <a16:creationId xmlns:a16="http://schemas.microsoft.com/office/drawing/2014/main" id="{4ECA7031-1C4B-F949-9A78-4B9E4C92CE19}"/>
              </a:ext>
            </a:extLst>
          </p:cNvPr>
          <p:cNvSpPr txBox="1">
            <a:spLocks/>
          </p:cNvSpPr>
          <p:nvPr userDrawn="1"/>
        </p:nvSpPr>
        <p:spPr>
          <a:xfrm>
            <a:off x="1380796" y="3521075"/>
            <a:ext cx="10001112" cy="4048572"/>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US" sz="2800" kern="0" dirty="0">
              <a:solidFill>
                <a:schemeClr val="bg1"/>
              </a:solidFill>
              <a:latin typeface="Agenda" panose="02000603040000020004" pitchFamily="2" charset="77"/>
            </a:endParaRPr>
          </a:p>
        </p:txBody>
      </p:sp>
      <p:grpSp>
        <p:nvGrpSpPr>
          <p:cNvPr id="17" name="Group 16">
            <a:extLst>
              <a:ext uri="{FF2B5EF4-FFF2-40B4-BE49-F238E27FC236}">
                <a16:creationId xmlns:a16="http://schemas.microsoft.com/office/drawing/2014/main" id="{29E7384F-388D-1B4D-AF19-0D3911501625}"/>
              </a:ext>
            </a:extLst>
          </p:cNvPr>
          <p:cNvGrpSpPr/>
          <p:nvPr userDrawn="1"/>
        </p:nvGrpSpPr>
        <p:grpSpPr>
          <a:xfrm>
            <a:off x="5547197" y="5173926"/>
            <a:ext cx="4000941" cy="974549"/>
            <a:chOff x="14056678" y="9480726"/>
            <a:chExt cx="2844430" cy="721089"/>
          </a:xfrm>
        </p:grpSpPr>
        <p:sp>
          <p:nvSpPr>
            <p:cNvPr id="19" name="object 7">
              <a:extLst>
                <a:ext uri="{FF2B5EF4-FFF2-40B4-BE49-F238E27FC236}">
                  <a16:creationId xmlns:a16="http://schemas.microsoft.com/office/drawing/2014/main" id="{C17F2982-F984-B94D-8B94-28D86112D9EC}"/>
                </a:ext>
              </a:extLst>
            </p:cNvPr>
            <p:cNvSpPr/>
            <p:nvPr/>
          </p:nvSpPr>
          <p:spPr>
            <a:xfrm>
              <a:off x="15034479" y="9752423"/>
              <a:ext cx="229870" cy="337185"/>
            </a:xfrm>
            <a:custGeom>
              <a:avLst/>
              <a:gdLst/>
              <a:ahLst/>
              <a:cxnLst/>
              <a:rect l="l" t="t" r="r" b="b"/>
              <a:pathLst>
                <a:path w="229869" h="337184">
                  <a:moveTo>
                    <a:pt x="7518" y="28177"/>
                  </a:moveTo>
                  <a:lnTo>
                    <a:pt x="6889" y="30690"/>
                  </a:lnTo>
                  <a:lnTo>
                    <a:pt x="6889" y="31946"/>
                  </a:lnTo>
                  <a:lnTo>
                    <a:pt x="10020" y="33810"/>
                  </a:lnTo>
                  <a:lnTo>
                    <a:pt x="16282" y="35695"/>
                  </a:lnTo>
                  <a:lnTo>
                    <a:pt x="29349" y="42792"/>
                  </a:lnTo>
                  <a:lnTo>
                    <a:pt x="36718" y="56756"/>
                  </a:lnTo>
                  <a:lnTo>
                    <a:pt x="39977" y="77879"/>
                  </a:lnTo>
                  <a:lnTo>
                    <a:pt x="40710" y="106457"/>
                  </a:lnTo>
                  <a:lnTo>
                    <a:pt x="40710" y="256138"/>
                  </a:lnTo>
                  <a:lnTo>
                    <a:pt x="34837" y="309761"/>
                  </a:lnTo>
                  <a:lnTo>
                    <a:pt x="2502" y="332544"/>
                  </a:lnTo>
                  <a:lnTo>
                    <a:pt x="0" y="333790"/>
                  </a:lnTo>
                  <a:lnTo>
                    <a:pt x="0" y="336303"/>
                  </a:lnTo>
                  <a:lnTo>
                    <a:pt x="2502" y="336921"/>
                  </a:lnTo>
                  <a:lnTo>
                    <a:pt x="5633" y="336921"/>
                  </a:lnTo>
                  <a:lnTo>
                    <a:pt x="27866" y="335984"/>
                  </a:lnTo>
                  <a:lnTo>
                    <a:pt x="48436" y="335340"/>
                  </a:lnTo>
                  <a:lnTo>
                    <a:pt x="72647" y="335047"/>
                  </a:lnTo>
                  <a:lnTo>
                    <a:pt x="147178" y="335047"/>
                  </a:lnTo>
                  <a:lnTo>
                    <a:pt x="147178" y="333790"/>
                  </a:lnTo>
                  <a:lnTo>
                    <a:pt x="145294" y="332544"/>
                  </a:lnTo>
                  <a:lnTo>
                    <a:pt x="140906" y="331288"/>
                  </a:lnTo>
                  <a:lnTo>
                    <a:pt x="121591" y="322452"/>
                  </a:lnTo>
                  <a:lnTo>
                    <a:pt x="110847" y="306160"/>
                  </a:lnTo>
                  <a:lnTo>
                    <a:pt x="106209" y="283645"/>
                  </a:lnTo>
                  <a:lnTo>
                    <a:pt x="105211" y="256138"/>
                  </a:lnTo>
                  <a:lnTo>
                    <a:pt x="105211" y="140906"/>
                  </a:lnTo>
                  <a:lnTo>
                    <a:pt x="109486" y="110233"/>
                  </a:lnTo>
                  <a:lnTo>
                    <a:pt x="119293" y="87672"/>
                  </a:lnTo>
                  <a:lnTo>
                    <a:pt x="101452" y="87672"/>
                  </a:lnTo>
                  <a:lnTo>
                    <a:pt x="101452" y="28805"/>
                  </a:lnTo>
                  <a:lnTo>
                    <a:pt x="15653" y="28805"/>
                  </a:lnTo>
                  <a:lnTo>
                    <a:pt x="7518" y="28177"/>
                  </a:lnTo>
                  <a:close/>
                </a:path>
                <a:path w="229869" h="337184">
                  <a:moveTo>
                    <a:pt x="147178" y="335047"/>
                  </a:moveTo>
                  <a:lnTo>
                    <a:pt x="72647" y="335047"/>
                  </a:lnTo>
                  <a:lnTo>
                    <a:pt x="97425" y="335340"/>
                  </a:lnTo>
                  <a:lnTo>
                    <a:pt x="142163" y="336921"/>
                  </a:lnTo>
                  <a:lnTo>
                    <a:pt x="147178" y="336921"/>
                  </a:lnTo>
                  <a:lnTo>
                    <a:pt x="147178" y="335047"/>
                  </a:lnTo>
                  <a:close/>
                </a:path>
                <a:path w="229869" h="337184">
                  <a:moveTo>
                    <a:pt x="229835" y="0"/>
                  </a:moveTo>
                  <a:lnTo>
                    <a:pt x="188571" y="5329"/>
                  </a:lnTo>
                  <a:lnTo>
                    <a:pt x="153353" y="23402"/>
                  </a:lnTo>
                  <a:lnTo>
                    <a:pt x="124595" y="51692"/>
                  </a:lnTo>
                  <a:lnTo>
                    <a:pt x="102708" y="87672"/>
                  </a:lnTo>
                  <a:lnTo>
                    <a:pt x="119293" y="87672"/>
                  </a:lnTo>
                  <a:lnTo>
                    <a:pt x="121569" y="82435"/>
                  </a:lnTo>
                  <a:lnTo>
                    <a:pt x="140347" y="62269"/>
                  </a:lnTo>
                  <a:lnTo>
                    <a:pt x="164707" y="54490"/>
                  </a:lnTo>
                  <a:lnTo>
                    <a:pt x="207618" y="54490"/>
                  </a:lnTo>
                  <a:lnTo>
                    <a:pt x="229835" y="0"/>
                  </a:lnTo>
                  <a:close/>
                </a:path>
                <a:path w="229869" h="337184">
                  <a:moveTo>
                    <a:pt x="207618" y="54490"/>
                  </a:moveTo>
                  <a:lnTo>
                    <a:pt x="164707" y="54490"/>
                  </a:lnTo>
                  <a:lnTo>
                    <a:pt x="174825" y="54910"/>
                  </a:lnTo>
                  <a:lnTo>
                    <a:pt x="185062" y="56445"/>
                  </a:lnTo>
                  <a:lnTo>
                    <a:pt x="194827" y="59508"/>
                  </a:lnTo>
                  <a:lnTo>
                    <a:pt x="203533" y="64511"/>
                  </a:lnTo>
                  <a:lnTo>
                    <a:pt x="207618" y="54490"/>
                  </a:lnTo>
                  <a:close/>
                </a:path>
                <a:path w="229869" h="337184">
                  <a:moveTo>
                    <a:pt x="101452" y="6889"/>
                  </a:moveTo>
                  <a:lnTo>
                    <a:pt x="81686" y="13376"/>
                  </a:lnTo>
                  <a:lnTo>
                    <a:pt x="61685" y="18865"/>
                  </a:lnTo>
                  <a:lnTo>
                    <a:pt x="41215" y="23534"/>
                  </a:lnTo>
                  <a:lnTo>
                    <a:pt x="20041" y="27559"/>
                  </a:lnTo>
                  <a:lnTo>
                    <a:pt x="15653" y="28805"/>
                  </a:lnTo>
                  <a:lnTo>
                    <a:pt x="101452" y="28805"/>
                  </a:lnTo>
                  <a:lnTo>
                    <a:pt x="101452" y="6889"/>
                  </a:lnTo>
                  <a:close/>
                </a:path>
              </a:pathLst>
            </a:custGeom>
            <a:solidFill>
              <a:srgbClr val="FFFFFF"/>
            </a:solidFill>
          </p:spPr>
          <p:txBody>
            <a:bodyPr wrap="square" lIns="0" tIns="0" rIns="0" bIns="0" rtlCol="0"/>
            <a:lstStyle/>
            <a:p>
              <a:endParaRPr sz="1800"/>
            </a:p>
          </p:txBody>
        </p:sp>
        <p:sp>
          <p:nvSpPr>
            <p:cNvPr id="20" name="object 8">
              <a:extLst>
                <a:ext uri="{FF2B5EF4-FFF2-40B4-BE49-F238E27FC236}">
                  <a16:creationId xmlns:a16="http://schemas.microsoft.com/office/drawing/2014/main" id="{0599860A-5E36-984D-BC90-21C7E43D53B6}"/>
                </a:ext>
              </a:extLst>
            </p:cNvPr>
            <p:cNvSpPr/>
            <p:nvPr/>
          </p:nvSpPr>
          <p:spPr>
            <a:xfrm>
              <a:off x="15288744" y="9687915"/>
              <a:ext cx="180975" cy="400050"/>
            </a:xfrm>
            <a:custGeom>
              <a:avLst/>
              <a:gdLst/>
              <a:ahLst/>
              <a:cxnLst/>
              <a:rect l="l" t="t" r="r" b="b"/>
              <a:pathLst>
                <a:path w="180975" h="400050">
                  <a:moveTo>
                    <a:pt x="111473" y="109598"/>
                  </a:moveTo>
                  <a:lnTo>
                    <a:pt x="46961" y="109598"/>
                  </a:lnTo>
                  <a:lnTo>
                    <a:pt x="46961" y="353842"/>
                  </a:lnTo>
                  <a:lnTo>
                    <a:pt x="48606" y="369880"/>
                  </a:lnTo>
                  <a:lnTo>
                    <a:pt x="53540" y="382570"/>
                  </a:lnTo>
                  <a:lnTo>
                    <a:pt x="61760" y="392325"/>
                  </a:lnTo>
                  <a:lnTo>
                    <a:pt x="73264" y="399558"/>
                  </a:lnTo>
                  <a:lnTo>
                    <a:pt x="154686" y="399558"/>
                  </a:lnTo>
                  <a:lnTo>
                    <a:pt x="159063" y="398930"/>
                  </a:lnTo>
                  <a:lnTo>
                    <a:pt x="159063" y="395171"/>
                  </a:lnTo>
                  <a:lnTo>
                    <a:pt x="156560" y="394542"/>
                  </a:lnTo>
                  <a:lnTo>
                    <a:pt x="151545" y="392668"/>
                  </a:lnTo>
                  <a:lnTo>
                    <a:pt x="136833" y="385034"/>
                  </a:lnTo>
                  <a:lnTo>
                    <a:pt x="123997" y="368709"/>
                  </a:lnTo>
                  <a:lnTo>
                    <a:pt x="114917" y="338059"/>
                  </a:lnTo>
                  <a:lnTo>
                    <a:pt x="111473" y="287446"/>
                  </a:lnTo>
                  <a:lnTo>
                    <a:pt x="111473" y="109598"/>
                  </a:lnTo>
                  <a:close/>
                </a:path>
                <a:path w="180975" h="400050">
                  <a:moveTo>
                    <a:pt x="111473" y="0"/>
                  </a:moveTo>
                  <a:lnTo>
                    <a:pt x="105829" y="0"/>
                  </a:lnTo>
                  <a:lnTo>
                    <a:pt x="103326" y="1874"/>
                  </a:lnTo>
                  <a:lnTo>
                    <a:pt x="101452" y="6261"/>
                  </a:lnTo>
                  <a:lnTo>
                    <a:pt x="82800" y="38478"/>
                  </a:lnTo>
                  <a:lnTo>
                    <a:pt x="61682" y="63884"/>
                  </a:lnTo>
                  <a:lnTo>
                    <a:pt x="38214" y="82710"/>
                  </a:lnTo>
                  <a:lnTo>
                    <a:pt x="12512" y="95190"/>
                  </a:lnTo>
                  <a:lnTo>
                    <a:pt x="5005" y="98321"/>
                  </a:lnTo>
                  <a:lnTo>
                    <a:pt x="0" y="100834"/>
                  </a:lnTo>
                  <a:lnTo>
                    <a:pt x="0" y="107096"/>
                  </a:lnTo>
                  <a:lnTo>
                    <a:pt x="2502" y="109598"/>
                  </a:lnTo>
                  <a:lnTo>
                    <a:pt x="176591" y="109598"/>
                  </a:lnTo>
                  <a:lnTo>
                    <a:pt x="180978" y="89557"/>
                  </a:lnTo>
                  <a:lnTo>
                    <a:pt x="111473" y="89557"/>
                  </a:lnTo>
                  <a:lnTo>
                    <a:pt x="111473" y="0"/>
                  </a:lnTo>
                  <a:close/>
                </a:path>
              </a:pathLst>
            </a:custGeom>
            <a:solidFill>
              <a:srgbClr val="FFFFFF"/>
            </a:solidFill>
          </p:spPr>
          <p:txBody>
            <a:bodyPr wrap="square" lIns="0" tIns="0" rIns="0" bIns="0" rtlCol="0"/>
            <a:lstStyle/>
            <a:p>
              <a:endParaRPr sz="1800"/>
            </a:p>
          </p:txBody>
        </p:sp>
        <p:sp>
          <p:nvSpPr>
            <p:cNvPr id="21" name="object 9">
              <a:extLst>
                <a:ext uri="{FF2B5EF4-FFF2-40B4-BE49-F238E27FC236}">
                  <a16:creationId xmlns:a16="http://schemas.microsoft.com/office/drawing/2014/main" id="{54FE20E6-1EA3-3C4D-B305-5B2D1388D67E}"/>
                </a:ext>
              </a:extLst>
            </p:cNvPr>
            <p:cNvSpPr/>
            <p:nvPr/>
          </p:nvSpPr>
          <p:spPr>
            <a:xfrm>
              <a:off x="15516057" y="9633435"/>
              <a:ext cx="143510" cy="455930"/>
            </a:xfrm>
            <a:custGeom>
              <a:avLst/>
              <a:gdLst/>
              <a:ahLst/>
              <a:cxnLst/>
              <a:rect l="l" t="t" r="r" b="b"/>
              <a:pathLst>
                <a:path w="143509" h="455929">
                  <a:moveTo>
                    <a:pt x="103954" y="0"/>
                  </a:moveTo>
                  <a:lnTo>
                    <a:pt x="60829" y="10959"/>
                  </a:lnTo>
                  <a:lnTo>
                    <a:pt x="18166" y="20041"/>
                  </a:lnTo>
                  <a:lnTo>
                    <a:pt x="8764" y="21297"/>
                  </a:lnTo>
                  <a:lnTo>
                    <a:pt x="8764" y="26931"/>
                  </a:lnTo>
                  <a:lnTo>
                    <a:pt x="14407" y="28805"/>
                  </a:lnTo>
                  <a:lnTo>
                    <a:pt x="18166" y="29433"/>
                  </a:lnTo>
                  <a:lnTo>
                    <a:pt x="28097" y="33676"/>
                  </a:lnTo>
                  <a:lnTo>
                    <a:pt x="34680" y="42270"/>
                  </a:lnTo>
                  <a:lnTo>
                    <a:pt x="38329" y="56032"/>
                  </a:lnTo>
                  <a:lnTo>
                    <a:pt x="39454" y="75777"/>
                  </a:lnTo>
                  <a:lnTo>
                    <a:pt x="39454" y="375119"/>
                  </a:lnTo>
                  <a:lnTo>
                    <a:pt x="34525" y="422091"/>
                  </a:lnTo>
                  <a:lnTo>
                    <a:pt x="3759" y="450279"/>
                  </a:lnTo>
                  <a:lnTo>
                    <a:pt x="1256" y="451525"/>
                  </a:lnTo>
                  <a:lnTo>
                    <a:pt x="0" y="452771"/>
                  </a:lnTo>
                  <a:lnTo>
                    <a:pt x="0" y="455912"/>
                  </a:lnTo>
                  <a:lnTo>
                    <a:pt x="6261" y="455912"/>
                  </a:lnTo>
                  <a:lnTo>
                    <a:pt x="27792" y="454975"/>
                  </a:lnTo>
                  <a:lnTo>
                    <a:pt x="47567" y="454331"/>
                  </a:lnTo>
                  <a:lnTo>
                    <a:pt x="71390" y="454038"/>
                  </a:lnTo>
                  <a:lnTo>
                    <a:pt x="143419" y="454038"/>
                  </a:lnTo>
                  <a:lnTo>
                    <a:pt x="143419" y="452771"/>
                  </a:lnTo>
                  <a:lnTo>
                    <a:pt x="142163" y="451525"/>
                  </a:lnTo>
                  <a:lnTo>
                    <a:pt x="139660" y="450279"/>
                  </a:lnTo>
                  <a:lnTo>
                    <a:pt x="119813" y="439065"/>
                  </a:lnTo>
                  <a:lnTo>
                    <a:pt x="109124" y="423034"/>
                  </a:lnTo>
                  <a:lnTo>
                    <a:pt x="104777" y="401835"/>
                  </a:lnTo>
                  <a:lnTo>
                    <a:pt x="103954" y="375119"/>
                  </a:lnTo>
                  <a:lnTo>
                    <a:pt x="103954" y="0"/>
                  </a:lnTo>
                  <a:close/>
                </a:path>
                <a:path w="143509" h="455929">
                  <a:moveTo>
                    <a:pt x="143419" y="454038"/>
                  </a:moveTo>
                  <a:lnTo>
                    <a:pt x="71390" y="454038"/>
                  </a:lnTo>
                  <a:lnTo>
                    <a:pt x="101139" y="454331"/>
                  </a:lnTo>
                  <a:lnTo>
                    <a:pt x="121023" y="454975"/>
                  </a:lnTo>
                  <a:lnTo>
                    <a:pt x="137775" y="455912"/>
                  </a:lnTo>
                  <a:lnTo>
                    <a:pt x="140278" y="455912"/>
                  </a:lnTo>
                  <a:lnTo>
                    <a:pt x="143419" y="455295"/>
                  </a:lnTo>
                  <a:lnTo>
                    <a:pt x="143419" y="454038"/>
                  </a:lnTo>
                  <a:close/>
                </a:path>
              </a:pathLst>
            </a:custGeom>
            <a:solidFill>
              <a:srgbClr val="FFFFFF"/>
            </a:solidFill>
          </p:spPr>
          <p:txBody>
            <a:bodyPr wrap="square" lIns="0" tIns="0" rIns="0" bIns="0" rtlCol="0"/>
            <a:lstStyle/>
            <a:p>
              <a:endParaRPr sz="1800"/>
            </a:p>
          </p:txBody>
        </p:sp>
        <p:sp>
          <p:nvSpPr>
            <p:cNvPr id="22" name="object 10">
              <a:extLst>
                <a:ext uri="{FF2B5EF4-FFF2-40B4-BE49-F238E27FC236}">
                  <a16:creationId xmlns:a16="http://schemas.microsoft.com/office/drawing/2014/main" id="{2E1EB365-1AB5-7646-ADF7-FEE3883053DE}"/>
                </a:ext>
              </a:extLst>
            </p:cNvPr>
            <p:cNvSpPr/>
            <p:nvPr/>
          </p:nvSpPr>
          <p:spPr>
            <a:xfrm>
              <a:off x="15695175" y="9752414"/>
              <a:ext cx="340360" cy="344805"/>
            </a:xfrm>
            <a:custGeom>
              <a:avLst/>
              <a:gdLst/>
              <a:ahLst/>
              <a:cxnLst/>
              <a:rect l="l" t="t" r="r" b="b"/>
              <a:pathLst>
                <a:path w="340359" h="344804">
                  <a:moveTo>
                    <a:pt x="239065" y="11905"/>
                  </a:moveTo>
                  <a:lnTo>
                    <a:pt x="155304" y="11905"/>
                  </a:lnTo>
                  <a:lnTo>
                    <a:pt x="196277" y="19498"/>
                  </a:lnTo>
                  <a:lnTo>
                    <a:pt x="224745" y="40713"/>
                  </a:lnTo>
                  <a:lnTo>
                    <a:pt x="241353" y="73201"/>
                  </a:lnTo>
                  <a:lnTo>
                    <a:pt x="246746" y="114614"/>
                  </a:lnTo>
                  <a:lnTo>
                    <a:pt x="246746" y="135273"/>
                  </a:lnTo>
                  <a:lnTo>
                    <a:pt x="211040" y="135273"/>
                  </a:lnTo>
                  <a:lnTo>
                    <a:pt x="172579" y="136409"/>
                  </a:lnTo>
                  <a:lnTo>
                    <a:pt x="127105" y="141234"/>
                  </a:lnTo>
                  <a:lnTo>
                    <a:pt x="80865" y="151869"/>
                  </a:lnTo>
                  <a:lnTo>
                    <a:pt x="40103" y="170438"/>
                  </a:lnTo>
                  <a:lnTo>
                    <a:pt x="11066" y="199063"/>
                  </a:lnTo>
                  <a:lnTo>
                    <a:pt x="0" y="239867"/>
                  </a:lnTo>
                  <a:lnTo>
                    <a:pt x="11488" y="287646"/>
                  </a:lnTo>
                  <a:lnTo>
                    <a:pt x="41646" y="320104"/>
                  </a:lnTo>
                  <a:lnTo>
                    <a:pt x="84014" y="338588"/>
                  </a:lnTo>
                  <a:lnTo>
                    <a:pt x="132132" y="344450"/>
                  </a:lnTo>
                  <a:lnTo>
                    <a:pt x="170054" y="340135"/>
                  </a:lnTo>
                  <a:lnTo>
                    <a:pt x="196955" y="328785"/>
                  </a:lnTo>
                  <a:lnTo>
                    <a:pt x="150299" y="328785"/>
                  </a:lnTo>
                  <a:lnTo>
                    <a:pt x="119408" y="322886"/>
                  </a:lnTo>
                  <a:lnTo>
                    <a:pt x="94795" y="306480"/>
                  </a:lnTo>
                  <a:lnTo>
                    <a:pt x="78519" y="281501"/>
                  </a:lnTo>
                  <a:lnTo>
                    <a:pt x="72636" y="249887"/>
                  </a:lnTo>
                  <a:lnTo>
                    <a:pt x="84555" y="198964"/>
                  </a:lnTo>
                  <a:lnTo>
                    <a:pt x="115849" y="167532"/>
                  </a:lnTo>
                  <a:lnTo>
                    <a:pt x="159827" y="151601"/>
                  </a:lnTo>
                  <a:lnTo>
                    <a:pt x="209794" y="147178"/>
                  </a:lnTo>
                  <a:lnTo>
                    <a:pt x="311247" y="147178"/>
                  </a:lnTo>
                  <a:lnTo>
                    <a:pt x="311247" y="104593"/>
                  </a:lnTo>
                  <a:lnTo>
                    <a:pt x="302859" y="63415"/>
                  </a:lnTo>
                  <a:lnTo>
                    <a:pt x="280221" y="33688"/>
                  </a:lnTo>
                  <a:lnTo>
                    <a:pt x="247123" y="14091"/>
                  </a:lnTo>
                  <a:lnTo>
                    <a:pt x="239065" y="11905"/>
                  </a:lnTo>
                  <a:close/>
                </a:path>
                <a:path w="340359" h="344804">
                  <a:moveTo>
                    <a:pt x="311247" y="271174"/>
                  </a:moveTo>
                  <a:lnTo>
                    <a:pt x="249248" y="271174"/>
                  </a:lnTo>
                  <a:lnTo>
                    <a:pt x="250902" y="287646"/>
                  </a:lnTo>
                  <a:lnTo>
                    <a:pt x="253942" y="303815"/>
                  </a:lnTo>
                  <a:lnTo>
                    <a:pt x="258404" y="319698"/>
                  </a:lnTo>
                  <a:lnTo>
                    <a:pt x="264274" y="335057"/>
                  </a:lnTo>
                  <a:lnTo>
                    <a:pt x="336293" y="335057"/>
                  </a:lnTo>
                  <a:lnTo>
                    <a:pt x="340052" y="334429"/>
                  </a:lnTo>
                  <a:lnTo>
                    <a:pt x="340052" y="330670"/>
                  </a:lnTo>
                  <a:lnTo>
                    <a:pt x="337549" y="330670"/>
                  </a:lnTo>
                  <a:lnTo>
                    <a:pt x="333790" y="328785"/>
                  </a:lnTo>
                  <a:lnTo>
                    <a:pt x="322078" y="320459"/>
                  </a:lnTo>
                  <a:lnTo>
                    <a:pt x="315239" y="309138"/>
                  </a:lnTo>
                  <a:lnTo>
                    <a:pt x="312039" y="295589"/>
                  </a:lnTo>
                  <a:lnTo>
                    <a:pt x="311345" y="282444"/>
                  </a:lnTo>
                  <a:lnTo>
                    <a:pt x="311247" y="271174"/>
                  </a:lnTo>
                  <a:close/>
                </a:path>
                <a:path w="340359" h="344804">
                  <a:moveTo>
                    <a:pt x="311247" y="147178"/>
                  </a:moveTo>
                  <a:lnTo>
                    <a:pt x="246746" y="147178"/>
                  </a:lnTo>
                  <a:lnTo>
                    <a:pt x="246746" y="191009"/>
                  </a:lnTo>
                  <a:lnTo>
                    <a:pt x="242069" y="237902"/>
                  </a:lnTo>
                  <a:lnTo>
                    <a:pt x="226236" y="282444"/>
                  </a:lnTo>
                  <a:lnTo>
                    <a:pt x="196547" y="315713"/>
                  </a:lnTo>
                  <a:lnTo>
                    <a:pt x="150299" y="328785"/>
                  </a:lnTo>
                  <a:lnTo>
                    <a:pt x="196955" y="328785"/>
                  </a:lnTo>
                  <a:lnTo>
                    <a:pt x="201575" y="326836"/>
                  </a:lnTo>
                  <a:lnTo>
                    <a:pt x="227338" y="304026"/>
                  </a:lnTo>
                  <a:lnTo>
                    <a:pt x="247992" y="271174"/>
                  </a:lnTo>
                  <a:lnTo>
                    <a:pt x="311247" y="271174"/>
                  </a:lnTo>
                  <a:lnTo>
                    <a:pt x="311247" y="147178"/>
                  </a:lnTo>
                  <a:close/>
                </a:path>
                <a:path w="340359" h="344804">
                  <a:moveTo>
                    <a:pt x="164696" y="0"/>
                  </a:moveTo>
                  <a:lnTo>
                    <a:pt x="125316" y="1107"/>
                  </a:lnTo>
                  <a:lnTo>
                    <a:pt x="89160" y="5563"/>
                  </a:lnTo>
                  <a:lnTo>
                    <a:pt x="53824" y="15067"/>
                  </a:lnTo>
                  <a:lnTo>
                    <a:pt x="16900" y="31318"/>
                  </a:lnTo>
                  <a:lnTo>
                    <a:pt x="33182" y="87683"/>
                  </a:lnTo>
                  <a:lnTo>
                    <a:pt x="34438" y="91442"/>
                  </a:lnTo>
                  <a:lnTo>
                    <a:pt x="35066" y="94573"/>
                  </a:lnTo>
                  <a:lnTo>
                    <a:pt x="37569" y="94573"/>
                  </a:lnTo>
                  <a:lnTo>
                    <a:pt x="38826" y="89557"/>
                  </a:lnTo>
                  <a:lnTo>
                    <a:pt x="41328" y="83924"/>
                  </a:lnTo>
                  <a:lnTo>
                    <a:pt x="60546" y="49422"/>
                  </a:lnTo>
                  <a:lnTo>
                    <a:pt x="85166" y="27249"/>
                  </a:lnTo>
                  <a:lnTo>
                    <a:pt x="116361" y="15408"/>
                  </a:lnTo>
                  <a:lnTo>
                    <a:pt x="155304" y="11905"/>
                  </a:lnTo>
                  <a:lnTo>
                    <a:pt x="239065" y="11905"/>
                  </a:lnTo>
                  <a:lnTo>
                    <a:pt x="207351" y="3302"/>
                  </a:lnTo>
                  <a:lnTo>
                    <a:pt x="164696" y="0"/>
                  </a:lnTo>
                  <a:close/>
                </a:path>
              </a:pathLst>
            </a:custGeom>
            <a:solidFill>
              <a:srgbClr val="FFFFFF"/>
            </a:solidFill>
          </p:spPr>
          <p:txBody>
            <a:bodyPr wrap="square" lIns="0" tIns="0" rIns="0" bIns="0" rtlCol="0"/>
            <a:lstStyle/>
            <a:p>
              <a:endParaRPr sz="1800"/>
            </a:p>
          </p:txBody>
        </p:sp>
        <p:sp>
          <p:nvSpPr>
            <p:cNvPr id="23" name="object 11">
              <a:extLst>
                <a:ext uri="{FF2B5EF4-FFF2-40B4-BE49-F238E27FC236}">
                  <a16:creationId xmlns:a16="http://schemas.microsoft.com/office/drawing/2014/main" id="{6DB8CB13-87B4-474A-B75C-B7FEAA2C44DC}"/>
                </a:ext>
              </a:extLst>
            </p:cNvPr>
            <p:cNvSpPr/>
            <p:nvPr/>
          </p:nvSpPr>
          <p:spPr>
            <a:xfrm>
              <a:off x="16078435" y="9752416"/>
              <a:ext cx="394335" cy="337185"/>
            </a:xfrm>
            <a:custGeom>
              <a:avLst/>
              <a:gdLst/>
              <a:ahLst/>
              <a:cxnLst/>
              <a:rect l="l" t="t" r="r" b="b"/>
              <a:pathLst>
                <a:path w="394334" h="337184">
                  <a:moveTo>
                    <a:pt x="98321" y="6889"/>
                  </a:moveTo>
                  <a:lnTo>
                    <a:pt x="61451" y="16911"/>
                  </a:lnTo>
                  <a:lnTo>
                    <a:pt x="19413" y="25056"/>
                  </a:lnTo>
                  <a:lnTo>
                    <a:pt x="11894" y="26313"/>
                  </a:lnTo>
                  <a:lnTo>
                    <a:pt x="7507" y="26313"/>
                  </a:lnTo>
                  <a:lnTo>
                    <a:pt x="7507" y="29433"/>
                  </a:lnTo>
                  <a:lnTo>
                    <a:pt x="36319" y="56368"/>
                  </a:lnTo>
                  <a:lnTo>
                    <a:pt x="40700" y="100834"/>
                  </a:lnTo>
                  <a:lnTo>
                    <a:pt x="40700" y="256138"/>
                  </a:lnTo>
                  <a:lnTo>
                    <a:pt x="35535" y="306005"/>
                  </a:lnTo>
                  <a:lnTo>
                    <a:pt x="2502" y="330670"/>
                  </a:lnTo>
                  <a:lnTo>
                    <a:pt x="0" y="331927"/>
                  </a:lnTo>
                  <a:lnTo>
                    <a:pt x="0" y="336314"/>
                  </a:lnTo>
                  <a:lnTo>
                    <a:pt x="1874" y="336932"/>
                  </a:lnTo>
                  <a:lnTo>
                    <a:pt x="5633" y="336932"/>
                  </a:lnTo>
                  <a:lnTo>
                    <a:pt x="28102" y="335995"/>
                  </a:lnTo>
                  <a:lnTo>
                    <a:pt x="48524" y="335350"/>
                  </a:lnTo>
                  <a:lnTo>
                    <a:pt x="72647" y="335057"/>
                  </a:lnTo>
                  <a:lnTo>
                    <a:pt x="142152" y="335057"/>
                  </a:lnTo>
                  <a:lnTo>
                    <a:pt x="142152" y="331927"/>
                  </a:lnTo>
                  <a:lnTo>
                    <a:pt x="139650" y="330670"/>
                  </a:lnTo>
                  <a:lnTo>
                    <a:pt x="135273" y="330042"/>
                  </a:lnTo>
                  <a:lnTo>
                    <a:pt x="118684" y="321927"/>
                  </a:lnTo>
                  <a:lnTo>
                    <a:pt x="109672" y="306005"/>
                  </a:lnTo>
                  <a:lnTo>
                    <a:pt x="105944" y="283625"/>
                  </a:lnTo>
                  <a:lnTo>
                    <a:pt x="105211" y="256138"/>
                  </a:lnTo>
                  <a:lnTo>
                    <a:pt x="105211" y="179743"/>
                  </a:lnTo>
                  <a:lnTo>
                    <a:pt x="108347" y="129011"/>
                  </a:lnTo>
                  <a:lnTo>
                    <a:pt x="115622" y="97075"/>
                  </a:lnTo>
                  <a:lnTo>
                    <a:pt x="98321" y="97075"/>
                  </a:lnTo>
                  <a:lnTo>
                    <a:pt x="98321" y="6889"/>
                  </a:lnTo>
                  <a:close/>
                </a:path>
                <a:path w="394334" h="337184">
                  <a:moveTo>
                    <a:pt x="142152" y="335057"/>
                  </a:moveTo>
                  <a:lnTo>
                    <a:pt x="72647" y="335057"/>
                  </a:lnTo>
                  <a:lnTo>
                    <a:pt x="96273" y="335350"/>
                  </a:lnTo>
                  <a:lnTo>
                    <a:pt x="115616" y="335995"/>
                  </a:lnTo>
                  <a:lnTo>
                    <a:pt x="136519" y="336932"/>
                  </a:lnTo>
                  <a:lnTo>
                    <a:pt x="140278" y="336932"/>
                  </a:lnTo>
                  <a:lnTo>
                    <a:pt x="142152" y="336314"/>
                  </a:lnTo>
                  <a:lnTo>
                    <a:pt x="142152" y="335057"/>
                  </a:lnTo>
                  <a:close/>
                </a:path>
                <a:path w="394334" h="337184">
                  <a:moveTo>
                    <a:pt x="295753" y="15653"/>
                  </a:moveTo>
                  <a:lnTo>
                    <a:pt x="204161" y="15653"/>
                  </a:lnTo>
                  <a:lnTo>
                    <a:pt x="246545" y="26144"/>
                  </a:lnTo>
                  <a:lnTo>
                    <a:pt x="275076" y="53546"/>
                  </a:lnTo>
                  <a:lnTo>
                    <a:pt x="291162" y="91752"/>
                  </a:lnTo>
                  <a:lnTo>
                    <a:pt x="296210" y="134655"/>
                  </a:lnTo>
                  <a:lnTo>
                    <a:pt x="296210" y="256138"/>
                  </a:lnTo>
                  <a:lnTo>
                    <a:pt x="287759" y="313681"/>
                  </a:lnTo>
                  <a:lnTo>
                    <a:pt x="258013" y="331927"/>
                  </a:lnTo>
                  <a:lnTo>
                    <a:pt x="256756" y="333790"/>
                  </a:lnTo>
                  <a:lnTo>
                    <a:pt x="256756" y="336932"/>
                  </a:lnTo>
                  <a:lnTo>
                    <a:pt x="263646" y="336932"/>
                  </a:lnTo>
                  <a:lnTo>
                    <a:pt x="272406" y="336639"/>
                  </a:lnTo>
                  <a:lnTo>
                    <a:pt x="286274" y="335995"/>
                  </a:lnTo>
                  <a:lnTo>
                    <a:pt x="304955" y="335350"/>
                  </a:lnTo>
                  <a:lnTo>
                    <a:pt x="328157" y="335057"/>
                  </a:lnTo>
                  <a:lnTo>
                    <a:pt x="393914" y="335057"/>
                  </a:lnTo>
                  <a:lnTo>
                    <a:pt x="393914" y="333790"/>
                  </a:lnTo>
                  <a:lnTo>
                    <a:pt x="390155" y="331927"/>
                  </a:lnTo>
                  <a:lnTo>
                    <a:pt x="385768" y="330670"/>
                  </a:lnTo>
                  <a:lnTo>
                    <a:pt x="374019" y="324745"/>
                  </a:lnTo>
                  <a:lnTo>
                    <a:pt x="365969" y="313363"/>
                  </a:lnTo>
                  <a:lnTo>
                    <a:pt x="361556" y="292002"/>
                  </a:lnTo>
                  <a:lnTo>
                    <a:pt x="360722" y="256138"/>
                  </a:lnTo>
                  <a:lnTo>
                    <a:pt x="360636" y="134655"/>
                  </a:lnTo>
                  <a:lnTo>
                    <a:pt x="353461" y="82970"/>
                  </a:lnTo>
                  <a:lnTo>
                    <a:pt x="333605" y="44643"/>
                  </a:lnTo>
                  <a:lnTo>
                    <a:pt x="304041" y="18940"/>
                  </a:lnTo>
                  <a:lnTo>
                    <a:pt x="295753" y="15653"/>
                  </a:lnTo>
                  <a:close/>
                </a:path>
                <a:path w="394334" h="337184">
                  <a:moveTo>
                    <a:pt x="393914" y="335057"/>
                  </a:moveTo>
                  <a:lnTo>
                    <a:pt x="328157" y="335057"/>
                  </a:lnTo>
                  <a:lnTo>
                    <a:pt x="350699" y="335350"/>
                  </a:lnTo>
                  <a:lnTo>
                    <a:pt x="367138" y="335995"/>
                  </a:lnTo>
                  <a:lnTo>
                    <a:pt x="378177" y="336639"/>
                  </a:lnTo>
                  <a:lnTo>
                    <a:pt x="384522" y="336932"/>
                  </a:lnTo>
                  <a:lnTo>
                    <a:pt x="393914" y="336932"/>
                  </a:lnTo>
                  <a:lnTo>
                    <a:pt x="393914" y="335057"/>
                  </a:lnTo>
                  <a:close/>
                </a:path>
                <a:path w="394334" h="337184">
                  <a:moveTo>
                    <a:pt x="227333" y="0"/>
                  </a:moveTo>
                  <a:lnTo>
                    <a:pt x="174520" y="7682"/>
                  </a:lnTo>
                  <a:lnTo>
                    <a:pt x="137853" y="28575"/>
                  </a:lnTo>
                  <a:lnTo>
                    <a:pt x="113984" y="59449"/>
                  </a:lnTo>
                  <a:lnTo>
                    <a:pt x="99567" y="97075"/>
                  </a:lnTo>
                  <a:lnTo>
                    <a:pt x="115622" y="97075"/>
                  </a:lnTo>
                  <a:lnTo>
                    <a:pt x="118576" y="84109"/>
                  </a:lnTo>
                  <a:lnTo>
                    <a:pt x="137133" y="48163"/>
                  </a:lnTo>
                  <a:lnTo>
                    <a:pt x="165250" y="24302"/>
                  </a:lnTo>
                  <a:lnTo>
                    <a:pt x="204161" y="15653"/>
                  </a:lnTo>
                  <a:lnTo>
                    <a:pt x="295753" y="15653"/>
                  </a:lnTo>
                  <a:lnTo>
                    <a:pt x="267654" y="4509"/>
                  </a:lnTo>
                  <a:lnTo>
                    <a:pt x="227333" y="0"/>
                  </a:lnTo>
                  <a:close/>
                </a:path>
              </a:pathLst>
            </a:custGeom>
            <a:solidFill>
              <a:srgbClr val="FFFFFF"/>
            </a:solidFill>
          </p:spPr>
          <p:txBody>
            <a:bodyPr wrap="square" lIns="0" tIns="0" rIns="0" bIns="0" rtlCol="0"/>
            <a:lstStyle/>
            <a:p>
              <a:endParaRPr sz="1800"/>
            </a:p>
          </p:txBody>
        </p:sp>
        <p:sp>
          <p:nvSpPr>
            <p:cNvPr id="36" name="object 12">
              <a:extLst>
                <a:ext uri="{FF2B5EF4-FFF2-40B4-BE49-F238E27FC236}">
                  <a16:creationId xmlns:a16="http://schemas.microsoft.com/office/drawing/2014/main" id="{3907C941-FE5F-824F-94C8-43F8940E166E}"/>
                </a:ext>
              </a:extLst>
            </p:cNvPr>
            <p:cNvSpPr/>
            <p:nvPr/>
          </p:nvSpPr>
          <p:spPr>
            <a:xfrm>
              <a:off x="16508043" y="9480726"/>
              <a:ext cx="393065" cy="616585"/>
            </a:xfrm>
            <a:custGeom>
              <a:avLst/>
              <a:gdLst/>
              <a:ahLst/>
              <a:cxnLst/>
              <a:rect l="l" t="t" r="r" b="b"/>
              <a:pathLst>
                <a:path w="393065" h="616584">
                  <a:moveTo>
                    <a:pt x="161576" y="271698"/>
                  </a:moveTo>
                  <a:lnTo>
                    <a:pt x="117856" y="278279"/>
                  </a:lnTo>
                  <a:lnTo>
                    <a:pt x="79045" y="296584"/>
                  </a:lnTo>
                  <a:lnTo>
                    <a:pt x="46497" y="324457"/>
                  </a:lnTo>
                  <a:lnTo>
                    <a:pt x="21569" y="359740"/>
                  </a:lnTo>
                  <a:lnTo>
                    <a:pt x="5618" y="400278"/>
                  </a:lnTo>
                  <a:lnTo>
                    <a:pt x="0" y="443913"/>
                  </a:lnTo>
                  <a:lnTo>
                    <a:pt x="5879" y="493202"/>
                  </a:lnTo>
                  <a:lnTo>
                    <a:pt x="22404" y="535324"/>
                  </a:lnTo>
                  <a:lnTo>
                    <a:pt x="47906" y="569480"/>
                  </a:lnTo>
                  <a:lnTo>
                    <a:pt x="80715" y="594867"/>
                  </a:lnTo>
                  <a:lnTo>
                    <a:pt x="119162" y="610687"/>
                  </a:lnTo>
                  <a:lnTo>
                    <a:pt x="161576" y="616138"/>
                  </a:lnTo>
                  <a:lnTo>
                    <a:pt x="204685" y="610872"/>
                  </a:lnTo>
                  <a:lnTo>
                    <a:pt x="229320" y="600473"/>
                  </a:lnTo>
                  <a:lnTo>
                    <a:pt x="182235" y="600473"/>
                  </a:lnTo>
                  <a:lnTo>
                    <a:pt x="154966" y="596817"/>
                  </a:lnTo>
                  <a:lnTo>
                    <a:pt x="125802" y="583243"/>
                  </a:lnTo>
                  <a:lnTo>
                    <a:pt x="99312" y="555841"/>
                  </a:lnTo>
                  <a:lnTo>
                    <a:pt x="80067" y="510701"/>
                  </a:lnTo>
                  <a:lnTo>
                    <a:pt x="72636" y="443913"/>
                  </a:lnTo>
                  <a:lnTo>
                    <a:pt x="80067" y="377133"/>
                  </a:lnTo>
                  <a:lnTo>
                    <a:pt x="99312" y="331994"/>
                  </a:lnTo>
                  <a:lnTo>
                    <a:pt x="125802" y="304588"/>
                  </a:lnTo>
                  <a:lnTo>
                    <a:pt x="154966" y="291010"/>
                  </a:lnTo>
                  <a:lnTo>
                    <a:pt x="182235" y="287352"/>
                  </a:lnTo>
                  <a:lnTo>
                    <a:pt x="238233" y="287352"/>
                  </a:lnTo>
                  <a:lnTo>
                    <a:pt x="235234" y="285631"/>
                  </a:lnTo>
                  <a:lnTo>
                    <a:pt x="200606" y="275260"/>
                  </a:lnTo>
                  <a:lnTo>
                    <a:pt x="161576" y="271698"/>
                  </a:lnTo>
                  <a:close/>
                </a:path>
                <a:path w="393065" h="616584">
                  <a:moveTo>
                    <a:pt x="354945" y="544119"/>
                  </a:moveTo>
                  <a:lnTo>
                    <a:pt x="289949" y="544119"/>
                  </a:lnTo>
                  <a:lnTo>
                    <a:pt x="292527" y="557338"/>
                  </a:lnTo>
                  <a:lnTo>
                    <a:pt x="295981" y="572849"/>
                  </a:lnTo>
                  <a:lnTo>
                    <a:pt x="300961" y="589651"/>
                  </a:lnTo>
                  <a:lnTo>
                    <a:pt x="308116" y="606745"/>
                  </a:lnTo>
                  <a:lnTo>
                    <a:pt x="389527" y="606745"/>
                  </a:lnTo>
                  <a:lnTo>
                    <a:pt x="392658" y="606117"/>
                  </a:lnTo>
                  <a:lnTo>
                    <a:pt x="392658" y="602986"/>
                  </a:lnTo>
                  <a:lnTo>
                    <a:pt x="390773" y="601730"/>
                  </a:lnTo>
                  <a:lnTo>
                    <a:pt x="388270" y="601102"/>
                  </a:lnTo>
                  <a:lnTo>
                    <a:pt x="373839" y="593383"/>
                  </a:lnTo>
                  <a:lnTo>
                    <a:pt x="363928" y="580674"/>
                  </a:lnTo>
                  <a:lnTo>
                    <a:pt x="357893" y="564559"/>
                  </a:lnTo>
                  <a:lnTo>
                    <a:pt x="355088" y="546622"/>
                  </a:lnTo>
                  <a:lnTo>
                    <a:pt x="354945" y="544119"/>
                  </a:lnTo>
                  <a:close/>
                </a:path>
                <a:path w="393065" h="616584">
                  <a:moveTo>
                    <a:pt x="238233" y="287352"/>
                  </a:moveTo>
                  <a:lnTo>
                    <a:pt x="182235" y="287352"/>
                  </a:lnTo>
                  <a:lnTo>
                    <a:pt x="209201" y="291010"/>
                  </a:lnTo>
                  <a:lnTo>
                    <a:pt x="238179" y="304588"/>
                  </a:lnTo>
                  <a:lnTo>
                    <a:pt x="264572" y="331994"/>
                  </a:lnTo>
                  <a:lnTo>
                    <a:pt x="283781" y="377133"/>
                  </a:lnTo>
                  <a:lnTo>
                    <a:pt x="291205" y="443913"/>
                  </a:lnTo>
                  <a:lnTo>
                    <a:pt x="283781" y="504927"/>
                  </a:lnTo>
                  <a:lnTo>
                    <a:pt x="264572" y="549345"/>
                  </a:lnTo>
                  <a:lnTo>
                    <a:pt x="238179" y="578913"/>
                  </a:lnTo>
                  <a:lnTo>
                    <a:pt x="209201" y="595374"/>
                  </a:lnTo>
                  <a:lnTo>
                    <a:pt x="182235" y="600473"/>
                  </a:lnTo>
                  <a:lnTo>
                    <a:pt x="229320" y="600473"/>
                  </a:lnTo>
                  <a:lnTo>
                    <a:pt x="239695" y="596094"/>
                  </a:lnTo>
                  <a:lnTo>
                    <a:pt x="267427" y="573333"/>
                  </a:lnTo>
                  <a:lnTo>
                    <a:pt x="288703" y="544119"/>
                  </a:lnTo>
                  <a:lnTo>
                    <a:pt x="354945" y="544119"/>
                  </a:lnTo>
                  <a:lnTo>
                    <a:pt x="353635" y="521150"/>
                  </a:lnTo>
                  <a:lnTo>
                    <a:pt x="352889" y="495503"/>
                  </a:lnTo>
                  <a:lnTo>
                    <a:pt x="352614" y="469738"/>
                  </a:lnTo>
                  <a:lnTo>
                    <a:pt x="352575" y="324922"/>
                  </a:lnTo>
                  <a:lnTo>
                    <a:pt x="286818" y="324922"/>
                  </a:lnTo>
                  <a:lnTo>
                    <a:pt x="264344" y="302342"/>
                  </a:lnTo>
                  <a:lnTo>
                    <a:pt x="238233" y="287352"/>
                  </a:lnTo>
                  <a:close/>
                </a:path>
                <a:path w="393065" h="616584">
                  <a:moveTo>
                    <a:pt x="352575" y="0"/>
                  </a:moveTo>
                  <a:lnTo>
                    <a:pt x="309440" y="10959"/>
                  </a:lnTo>
                  <a:lnTo>
                    <a:pt x="266777" y="20041"/>
                  </a:lnTo>
                  <a:lnTo>
                    <a:pt x="255510" y="21297"/>
                  </a:lnTo>
                  <a:lnTo>
                    <a:pt x="255510" y="25674"/>
                  </a:lnTo>
                  <a:lnTo>
                    <a:pt x="287693" y="59435"/>
                  </a:lnTo>
                  <a:lnTo>
                    <a:pt x="288074" y="75777"/>
                  </a:lnTo>
                  <a:lnTo>
                    <a:pt x="288074" y="324922"/>
                  </a:lnTo>
                  <a:lnTo>
                    <a:pt x="352575" y="324922"/>
                  </a:lnTo>
                  <a:lnTo>
                    <a:pt x="352575" y="0"/>
                  </a:lnTo>
                  <a:close/>
                </a:path>
              </a:pathLst>
            </a:custGeom>
            <a:solidFill>
              <a:srgbClr val="FFFFFF"/>
            </a:solidFill>
          </p:spPr>
          <p:txBody>
            <a:bodyPr wrap="square" lIns="0" tIns="0" rIns="0" bIns="0" rtlCol="0"/>
            <a:lstStyle/>
            <a:p>
              <a:endParaRPr sz="1800"/>
            </a:p>
          </p:txBody>
        </p:sp>
        <p:sp>
          <p:nvSpPr>
            <p:cNvPr id="37" name="object 13">
              <a:extLst>
                <a:ext uri="{FF2B5EF4-FFF2-40B4-BE49-F238E27FC236}">
                  <a16:creationId xmlns:a16="http://schemas.microsoft.com/office/drawing/2014/main" id="{959B1C71-4BCE-7749-AF1B-1857B284167D}"/>
                </a:ext>
              </a:extLst>
            </p:cNvPr>
            <p:cNvSpPr/>
            <p:nvPr/>
          </p:nvSpPr>
          <p:spPr>
            <a:xfrm>
              <a:off x="15825144" y="9510781"/>
              <a:ext cx="161513" cy="177439"/>
            </a:xfrm>
            <a:prstGeom prst="rect">
              <a:avLst/>
            </a:prstGeom>
            <a:blipFill>
              <a:blip r:embed="rId2" cstate="print"/>
              <a:stretch>
                <a:fillRect/>
              </a:stretch>
            </a:blipFill>
          </p:spPr>
          <p:txBody>
            <a:bodyPr wrap="square" lIns="0" tIns="0" rIns="0" bIns="0" rtlCol="0"/>
            <a:lstStyle/>
            <a:p>
              <a:endParaRPr sz="1800"/>
            </a:p>
          </p:txBody>
        </p:sp>
        <p:sp>
          <p:nvSpPr>
            <p:cNvPr id="38" name="object 14">
              <a:extLst>
                <a:ext uri="{FF2B5EF4-FFF2-40B4-BE49-F238E27FC236}">
                  <a16:creationId xmlns:a16="http://schemas.microsoft.com/office/drawing/2014/main" id="{EBC65209-36B5-1841-9138-9EBF50772D65}"/>
                </a:ext>
              </a:extLst>
            </p:cNvPr>
            <p:cNvSpPr/>
            <p:nvPr/>
          </p:nvSpPr>
          <p:spPr>
            <a:xfrm>
              <a:off x="16009628" y="9514960"/>
              <a:ext cx="190500" cy="173355"/>
            </a:xfrm>
            <a:custGeom>
              <a:avLst/>
              <a:gdLst/>
              <a:ahLst/>
              <a:cxnLst/>
              <a:rect l="l" t="t" r="r" b="b"/>
              <a:pathLst>
                <a:path w="190500" h="173354">
                  <a:moveTo>
                    <a:pt x="8083" y="0"/>
                  </a:moveTo>
                  <a:lnTo>
                    <a:pt x="1560" y="0"/>
                  </a:lnTo>
                  <a:lnTo>
                    <a:pt x="0" y="261"/>
                  </a:lnTo>
                  <a:lnTo>
                    <a:pt x="0" y="1308"/>
                  </a:lnTo>
                  <a:lnTo>
                    <a:pt x="1298" y="2083"/>
                  </a:lnTo>
                  <a:lnTo>
                    <a:pt x="2607" y="2617"/>
                  </a:lnTo>
                  <a:lnTo>
                    <a:pt x="10952" y="4690"/>
                  </a:lnTo>
                  <a:lnTo>
                    <a:pt x="13821" y="13308"/>
                  </a:lnTo>
                  <a:lnTo>
                    <a:pt x="13821" y="117169"/>
                  </a:lnTo>
                  <a:lnTo>
                    <a:pt x="20806" y="145856"/>
                  </a:lnTo>
                  <a:lnTo>
                    <a:pt x="39166" y="162924"/>
                  </a:lnTo>
                  <a:lnTo>
                    <a:pt x="65010" y="171138"/>
                  </a:lnTo>
                  <a:lnTo>
                    <a:pt x="94447" y="173261"/>
                  </a:lnTo>
                  <a:lnTo>
                    <a:pt x="127234" y="169173"/>
                  </a:lnTo>
                  <a:lnTo>
                    <a:pt x="131623" y="166738"/>
                  </a:lnTo>
                  <a:lnTo>
                    <a:pt x="99672" y="166738"/>
                  </a:lnTo>
                  <a:lnTo>
                    <a:pt x="77559" y="163539"/>
                  </a:lnTo>
                  <a:lnTo>
                    <a:pt x="59945" y="154054"/>
                  </a:lnTo>
                  <a:lnTo>
                    <a:pt x="48300" y="138453"/>
                  </a:lnTo>
                  <a:lnTo>
                    <a:pt x="44144" y="117169"/>
                  </a:lnTo>
                  <a:lnTo>
                    <a:pt x="44092" y="13308"/>
                  </a:lnTo>
                  <a:lnTo>
                    <a:pt x="46961" y="4690"/>
                  </a:lnTo>
                  <a:lnTo>
                    <a:pt x="55307" y="2617"/>
                  </a:lnTo>
                  <a:lnTo>
                    <a:pt x="56616" y="2083"/>
                  </a:lnTo>
                  <a:lnTo>
                    <a:pt x="57914" y="1308"/>
                  </a:lnTo>
                  <a:lnTo>
                    <a:pt x="57914" y="1047"/>
                  </a:lnTo>
                  <a:lnTo>
                    <a:pt x="20606" y="1047"/>
                  </a:lnTo>
                  <a:lnTo>
                    <a:pt x="8083" y="0"/>
                  </a:lnTo>
                  <a:close/>
                </a:path>
                <a:path w="190500" h="173354">
                  <a:moveTo>
                    <a:pt x="150037" y="0"/>
                  </a:moveTo>
                  <a:lnTo>
                    <a:pt x="141943" y="0"/>
                  </a:lnTo>
                  <a:lnTo>
                    <a:pt x="140644" y="261"/>
                  </a:lnTo>
                  <a:lnTo>
                    <a:pt x="140644" y="1821"/>
                  </a:lnTo>
                  <a:lnTo>
                    <a:pt x="142466" y="2869"/>
                  </a:lnTo>
                  <a:lnTo>
                    <a:pt x="144027" y="3654"/>
                  </a:lnTo>
                  <a:lnTo>
                    <a:pt x="151314" y="9111"/>
                  </a:lnTo>
                  <a:lnTo>
                    <a:pt x="156914" y="17744"/>
                  </a:lnTo>
                  <a:lnTo>
                    <a:pt x="160506" y="30289"/>
                  </a:lnTo>
                  <a:lnTo>
                    <a:pt x="161775" y="47485"/>
                  </a:lnTo>
                  <a:lnTo>
                    <a:pt x="161775" y="102028"/>
                  </a:lnTo>
                  <a:lnTo>
                    <a:pt x="158163" y="130961"/>
                  </a:lnTo>
                  <a:lnTo>
                    <a:pt x="146968" y="151114"/>
                  </a:lnTo>
                  <a:lnTo>
                    <a:pt x="127650" y="162901"/>
                  </a:lnTo>
                  <a:lnTo>
                    <a:pt x="99672" y="166738"/>
                  </a:lnTo>
                  <a:lnTo>
                    <a:pt x="131623" y="166738"/>
                  </a:lnTo>
                  <a:lnTo>
                    <a:pt x="150259" y="156400"/>
                  </a:lnTo>
                  <a:lnTo>
                    <a:pt x="163841" y="134185"/>
                  </a:lnTo>
                  <a:lnTo>
                    <a:pt x="168262" y="102028"/>
                  </a:lnTo>
                  <a:lnTo>
                    <a:pt x="168298" y="47485"/>
                  </a:lnTo>
                  <a:lnTo>
                    <a:pt x="170080" y="30120"/>
                  </a:lnTo>
                  <a:lnTo>
                    <a:pt x="174333" y="17742"/>
                  </a:lnTo>
                  <a:lnTo>
                    <a:pt x="180006" y="9472"/>
                  </a:lnTo>
                  <a:lnTo>
                    <a:pt x="186046" y="4429"/>
                  </a:lnTo>
                  <a:lnTo>
                    <a:pt x="188653" y="2617"/>
                  </a:lnTo>
                  <a:lnTo>
                    <a:pt x="189962" y="1560"/>
                  </a:lnTo>
                  <a:lnTo>
                    <a:pt x="189962" y="1047"/>
                  </a:lnTo>
                  <a:lnTo>
                    <a:pt x="152644" y="1047"/>
                  </a:lnTo>
                  <a:lnTo>
                    <a:pt x="150037" y="0"/>
                  </a:lnTo>
                  <a:close/>
                </a:path>
                <a:path w="190500" h="173354">
                  <a:moveTo>
                    <a:pt x="56354" y="0"/>
                  </a:moveTo>
                  <a:lnTo>
                    <a:pt x="49830" y="0"/>
                  </a:lnTo>
                  <a:lnTo>
                    <a:pt x="37307" y="1047"/>
                  </a:lnTo>
                  <a:lnTo>
                    <a:pt x="57914" y="1047"/>
                  </a:lnTo>
                  <a:lnTo>
                    <a:pt x="57914" y="261"/>
                  </a:lnTo>
                  <a:lnTo>
                    <a:pt x="56354" y="0"/>
                  </a:lnTo>
                  <a:close/>
                </a:path>
                <a:path w="190500" h="173354">
                  <a:moveTo>
                    <a:pt x="188392" y="0"/>
                  </a:moveTo>
                  <a:lnTo>
                    <a:pt x="183167" y="0"/>
                  </a:lnTo>
                  <a:lnTo>
                    <a:pt x="175607" y="1047"/>
                  </a:lnTo>
                  <a:lnTo>
                    <a:pt x="189962" y="1047"/>
                  </a:lnTo>
                  <a:lnTo>
                    <a:pt x="189962" y="261"/>
                  </a:lnTo>
                  <a:lnTo>
                    <a:pt x="188392" y="0"/>
                  </a:lnTo>
                  <a:close/>
                </a:path>
              </a:pathLst>
            </a:custGeom>
            <a:solidFill>
              <a:srgbClr val="FFFFFF"/>
            </a:solidFill>
          </p:spPr>
          <p:txBody>
            <a:bodyPr wrap="square" lIns="0" tIns="0" rIns="0" bIns="0" rtlCol="0"/>
            <a:lstStyle/>
            <a:p>
              <a:endParaRPr sz="1800"/>
            </a:p>
          </p:txBody>
        </p:sp>
        <p:sp>
          <p:nvSpPr>
            <p:cNvPr id="39" name="object 15">
              <a:extLst>
                <a:ext uri="{FF2B5EF4-FFF2-40B4-BE49-F238E27FC236}">
                  <a16:creationId xmlns:a16="http://schemas.microsoft.com/office/drawing/2014/main" id="{B4CF5EEA-2AA8-F54A-907C-CAE76ACC8E74}"/>
                </a:ext>
              </a:extLst>
            </p:cNvPr>
            <p:cNvSpPr/>
            <p:nvPr/>
          </p:nvSpPr>
          <p:spPr>
            <a:xfrm>
              <a:off x="16203762" y="9514959"/>
              <a:ext cx="193675" cy="173990"/>
            </a:xfrm>
            <a:custGeom>
              <a:avLst/>
              <a:gdLst/>
              <a:ahLst/>
              <a:cxnLst/>
              <a:rect l="l" t="t" r="r" b="b"/>
              <a:pathLst>
                <a:path w="193675" h="173990">
                  <a:moveTo>
                    <a:pt x="70098" y="19057"/>
                  </a:moveTo>
                  <a:lnTo>
                    <a:pt x="28962" y="19057"/>
                  </a:lnTo>
                  <a:lnTo>
                    <a:pt x="166476" y="169094"/>
                  </a:lnTo>
                  <a:lnTo>
                    <a:pt x="168560" y="171178"/>
                  </a:lnTo>
                  <a:lnTo>
                    <a:pt x="170382" y="173785"/>
                  </a:lnTo>
                  <a:lnTo>
                    <a:pt x="173261" y="173785"/>
                  </a:lnTo>
                  <a:lnTo>
                    <a:pt x="173785" y="171701"/>
                  </a:lnTo>
                  <a:lnTo>
                    <a:pt x="173785" y="118205"/>
                  </a:lnTo>
                  <a:lnTo>
                    <a:pt x="167261" y="118205"/>
                  </a:lnTo>
                  <a:lnTo>
                    <a:pt x="70098" y="19057"/>
                  </a:lnTo>
                  <a:close/>
                </a:path>
                <a:path w="193675" h="173990">
                  <a:moveTo>
                    <a:pt x="52448" y="1047"/>
                  </a:moveTo>
                  <a:lnTo>
                    <a:pt x="6261" y="1047"/>
                  </a:lnTo>
                  <a:lnTo>
                    <a:pt x="5214" y="1560"/>
                  </a:lnTo>
                  <a:lnTo>
                    <a:pt x="5214" y="3130"/>
                  </a:lnTo>
                  <a:lnTo>
                    <a:pt x="7036" y="3916"/>
                  </a:lnTo>
                  <a:lnTo>
                    <a:pt x="9905" y="5214"/>
                  </a:lnTo>
                  <a:lnTo>
                    <a:pt x="22393" y="47485"/>
                  </a:lnTo>
                  <a:lnTo>
                    <a:pt x="22439" y="121598"/>
                  </a:lnTo>
                  <a:lnTo>
                    <a:pt x="21639" y="134703"/>
                  </a:lnTo>
                  <a:lnTo>
                    <a:pt x="18589" y="147368"/>
                  </a:lnTo>
                  <a:lnTo>
                    <a:pt x="12309" y="158370"/>
                  </a:lnTo>
                  <a:lnTo>
                    <a:pt x="1821" y="166487"/>
                  </a:lnTo>
                  <a:lnTo>
                    <a:pt x="774" y="166487"/>
                  </a:lnTo>
                  <a:lnTo>
                    <a:pt x="0" y="167000"/>
                  </a:lnTo>
                  <a:lnTo>
                    <a:pt x="0" y="167795"/>
                  </a:lnTo>
                  <a:lnTo>
                    <a:pt x="774" y="168047"/>
                  </a:lnTo>
                  <a:lnTo>
                    <a:pt x="50616" y="168047"/>
                  </a:lnTo>
                  <a:lnTo>
                    <a:pt x="51925" y="167795"/>
                  </a:lnTo>
                  <a:lnTo>
                    <a:pt x="51925" y="166487"/>
                  </a:lnTo>
                  <a:lnTo>
                    <a:pt x="50354" y="166225"/>
                  </a:lnTo>
                  <a:lnTo>
                    <a:pt x="48794" y="165439"/>
                  </a:lnTo>
                  <a:lnTo>
                    <a:pt x="38539" y="157818"/>
                  </a:lnTo>
                  <a:lnTo>
                    <a:pt x="32517" y="147335"/>
                  </a:lnTo>
                  <a:lnTo>
                    <a:pt x="29675" y="134945"/>
                  </a:lnTo>
                  <a:lnTo>
                    <a:pt x="28962" y="121598"/>
                  </a:lnTo>
                  <a:lnTo>
                    <a:pt x="28962" y="19057"/>
                  </a:lnTo>
                  <a:lnTo>
                    <a:pt x="70098" y="19057"/>
                  </a:lnTo>
                  <a:lnTo>
                    <a:pt x="52448" y="1047"/>
                  </a:lnTo>
                  <a:close/>
                </a:path>
                <a:path w="193675" h="173990">
                  <a:moveTo>
                    <a:pt x="192308" y="0"/>
                  </a:moveTo>
                  <a:lnTo>
                    <a:pt x="146121" y="0"/>
                  </a:lnTo>
                  <a:lnTo>
                    <a:pt x="144822" y="261"/>
                  </a:lnTo>
                  <a:lnTo>
                    <a:pt x="144822" y="2094"/>
                  </a:lnTo>
                  <a:lnTo>
                    <a:pt x="145335" y="2869"/>
                  </a:lnTo>
                  <a:lnTo>
                    <a:pt x="146906" y="3392"/>
                  </a:lnTo>
                  <a:lnTo>
                    <a:pt x="157570" y="11405"/>
                  </a:lnTo>
                  <a:lnTo>
                    <a:pt x="163735" y="23452"/>
                  </a:lnTo>
                  <a:lnTo>
                    <a:pt x="166575" y="38581"/>
                  </a:lnTo>
                  <a:lnTo>
                    <a:pt x="167261" y="55841"/>
                  </a:lnTo>
                  <a:lnTo>
                    <a:pt x="167261" y="118205"/>
                  </a:lnTo>
                  <a:lnTo>
                    <a:pt x="173785" y="118205"/>
                  </a:lnTo>
                  <a:lnTo>
                    <a:pt x="173785" y="47485"/>
                  </a:lnTo>
                  <a:lnTo>
                    <a:pt x="174392" y="34050"/>
                  </a:lnTo>
                  <a:lnTo>
                    <a:pt x="176687" y="21564"/>
                  </a:lnTo>
                  <a:lnTo>
                    <a:pt x="181378" y="11277"/>
                  </a:lnTo>
                  <a:lnTo>
                    <a:pt x="189177" y="4439"/>
                  </a:lnTo>
                  <a:lnTo>
                    <a:pt x="191784" y="3130"/>
                  </a:lnTo>
                  <a:lnTo>
                    <a:pt x="193606" y="1821"/>
                  </a:lnTo>
                  <a:lnTo>
                    <a:pt x="193606" y="261"/>
                  </a:lnTo>
                  <a:lnTo>
                    <a:pt x="192308" y="0"/>
                  </a:lnTo>
                  <a:close/>
                </a:path>
              </a:pathLst>
            </a:custGeom>
            <a:solidFill>
              <a:srgbClr val="FFFFFF"/>
            </a:solidFill>
          </p:spPr>
          <p:txBody>
            <a:bodyPr wrap="square" lIns="0" tIns="0" rIns="0" bIns="0" rtlCol="0"/>
            <a:lstStyle/>
            <a:p>
              <a:endParaRPr sz="1800"/>
            </a:p>
          </p:txBody>
        </p:sp>
        <p:sp>
          <p:nvSpPr>
            <p:cNvPr id="40" name="object 16">
              <a:extLst>
                <a:ext uri="{FF2B5EF4-FFF2-40B4-BE49-F238E27FC236}">
                  <a16:creationId xmlns:a16="http://schemas.microsoft.com/office/drawing/2014/main" id="{1AC90FBB-D44E-9A45-AABE-1439E525A2A7}"/>
                </a:ext>
              </a:extLst>
            </p:cNvPr>
            <p:cNvSpPr/>
            <p:nvPr/>
          </p:nvSpPr>
          <p:spPr>
            <a:xfrm>
              <a:off x="16400247" y="9514956"/>
              <a:ext cx="187960" cy="168910"/>
            </a:xfrm>
            <a:custGeom>
              <a:avLst/>
              <a:gdLst/>
              <a:ahLst/>
              <a:cxnLst/>
              <a:rect l="l" t="t" r="r" b="b"/>
              <a:pathLst>
                <a:path w="187959" h="168909">
                  <a:moveTo>
                    <a:pt x="124205" y="167010"/>
                  </a:moveTo>
                  <a:lnTo>
                    <a:pt x="65233" y="167010"/>
                  </a:lnTo>
                  <a:lnTo>
                    <a:pt x="65233" y="168581"/>
                  </a:lnTo>
                  <a:lnTo>
                    <a:pt x="67055" y="168832"/>
                  </a:lnTo>
                  <a:lnTo>
                    <a:pt x="68353" y="168832"/>
                  </a:lnTo>
                  <a:lnTo>
                    <a:pt x="75955" y="168439"/>
                  </a:lnTo>
                  <a:lnTo>
                    <a:pt x="83729" y="168169"/>
                  </a:lnTo>
                  <a:lnTo>
                    <a:pt x="94709" y="168047"/>
                  </a:lnTo>
                  <a:lnTo>
                    <a:pt x="124205" y="168047"/>
                  </a:lnTo>
                  <a:lnTo>
                    <a:pt x="124205" y="167010"/>
                  </a:lnTo>
                  <a:close/>
                </a:path>
                <a:path w="187959" h="168909">
                  <a:moveTo>
                    <a:pt x="124205" y="168047"/>
                  </a:moveTo>
                  <a:lnTo>
                    <a:pt x="94709" y="168047"/>
                  </a:lnTo>
                  <a:lnTo>
                    <a:pt x="105690" y="168169"/>
                  </a:lnTo>
                  <a:lnTo>
                    <a:pt x="113467" y="168439"/>
                  </a:lnTo>
                  <a:lnTo>
                    <a:pt x="121074" y="168832"/>
                  </a:lnTo>
                  <a:lnTo>
                    <a:pt x="122373" y="168832"/>
                  </a:lnTo>
                  <a:lnTo>
                    <a:pt x="124205" y="168581"/>
                  </a:lnTo>
                  <a:lnTo>
                    <a:pt x="124205" y="168047"/>
                  </a:lnTo>
                  <a:close/>
                </a:path>
                <a:path w="187959" h="168909">
                  <a:moveTo>
                    <a:pt x="3654" y="0"/>
                  </a:moveTo>
                  <a:lnTo>
                    <a:pt x="1821" y="0"/>
                  </a:lnTo>
                  <a:lnTo>
                    <a:pt x="0" y="785"/>
                  </a:lnTo>
                  <a:lnTo>
                    <a:pt x="0" y="3141"/>
                  </a:lnTo>
                  <a:lnTo>
                    <a:pt x="2607" y="3916"/>
                  </a:lnTo>
                  <a:lnTo>
                    <a:pt x="6774" y="7308"/>
                  </a:lnTo>
                  <a:lnTo>
                    <a:pt x="79578" y="97599"/>
                  </a:lnTo>
                  <a:lnTo>
                    <a:pt x="79578" y="136477"/>
                  </a:lnTo>
                  <a:lnTo>
                    <a:pt x="66793" y="167010"/>
                  </a:lnTo>
                  <a:lnTo>
                    <a:pt x="122635" y="167010"/>
                  </a:lnTo>
                  <a:lnTo>
                    <a:pt x="109850" y="136477"/>
                  </a:lnTo>
                  <a:lnTo>
                    <a:pt x="109850" y="93421"/>
                  </a:lnTo>
                  <a:lnTo>
                    <a:pt x="114878" y="86646"/>
                  </a:lnTo>
                  <a:lnTo>
                    <a:pt x="105159" y="86646"/>
                  </a:lnTo>
                  <a:lnTo>
                    <a:pt x="60270" y="29234"/>
                  </a:lnTo>
                  <a:lnTo>
                    <a:pt x="55841" y="23486"/>
                  </a:lnTo>
                  <a:lnTo>
                    <a:pt x="52438" y="19842"/>
                  </a:lnTo>
                  <a:lnTo>
                    <a:pt x="52438" y="8355"/>
                  </a:lnTo>
                  <a:lnTo>
                    <a:pt x="57401" y="5214"/>
                  </a:lnTo>
                  <a:lnTo>
                    <a:pt x="60532" y="3916"/>
                  </a:lnTo>
                  <a:lnTo>
                    <a:pt x="63139" y="3141"/>
                  </a:lnTo>
                  <a:lnTo>
                    <a:pt x="64710" y="2094"/>
                  </a:lnTo>
                  <a:lnTo>
                    <a:pt x="64710" y="1047"/>
                  </a:lnTo>
                  <a:lnTo>
                    <a:pt x="37569" y="1047"/>
                  </a:lnTo>
                  <a:lnTo>
                    <a:pt x="26322" y="883"/>
                  </a:lnTo>
                  <a:lnTo>
                    <a:pt x="3654" y="0"/>
                  </a:lnTo>
                  <a:close/>
                </a:path>
                <a:path w="187959" h="168909">
                  <a:moveTo>
                    <a:pt x="147943" y="0"/>
                  </a:moveTo>
                  <a:lnTo>
                    <a:pt x="142990" y="0"/>
                  </a:lnTo>
                  <a:lnTo>
                    <a:pt x="141953" y="272"/>
                  </a:lnTo>
                  <a:lnTo>
                    <a:pt x="141953" y="1832"/>
                  </a:lnTo>
                  <a:lnTo>
                    <a:pt x="144561" y="2879"/>
                  </a:lnTo>
                  <a:lnTo>
                    <a:pt x="149775" y="5214"/>
                  </a:lnTo>
                  <a:lnTo>
                    <a:pt x="153429" y="7057"/>
                  </a:lnTo>
                  <a:lnTo>
                    <a:pt x="153429" y="14617"/>
                  </a:lnTo>
                  <a:lnTo>
                    <a:pt x="105159" y="86646"/>
                  </a:lnTo>
                  <a:lnTo>
                    <a:pt x="114878" y="86646"/>
                  </a:lnTo>
                  <a:lnTo>
                    <a:pt x="154204" y="33663"/>
                  </a:lnTo>
                  <a:lnTo>
                    <a:pt x="184214" y="3916"/>
                  </a:lnTo>
                  <a:lnTo>
                    <a:pt x="187617" y="2345"/>
                  </a:lnTo>
                  <a:lnTo>
                    <a:pt x="187617" y="1047"/>
                  </a:lnTo>
                  <a:lnTo>
                    <a:pt x="154204" y="1047"/>
                  </a:lnTo>
                  <a:lnTo>
                    <a:pt x="147943" y="0"/>
                  </a:lnTo>
                  <a:close/>
                </a:path>
                <a:path w="187959" h="168909">
                  <a:moveTo>
                    <a:pt x="62877" y="0"/>
                  </a:moveTo>
                  <a:lnTo>
                    <a:pt x="58710" y="0"/>
                  </a:lnTo>
                  <a:lnTo>
                    <a:pt x="50878" y="1047"/>
                  </a:lnTo>
                  <a:lnTo>
                    <a:pt x="64710" y="1047"/>
                  </a:lnTo>
                  <a:lnTo>
                    <a:pt x="64710" y="272"/>
                  </a:lnTo>
                  <a:lnTo>
                    <a:pt x="62877" y="0"/>
                  </a:lnTo>
                  <a:close/>
                </a:path>
                <a:path w="187959" h="168909">
                  <a:moveTo>
                    <a:pt x="185784" y="0"/>
                  </a:moveTo>
                  <a:lnTo>
                    <a:pt x="181868" y="0"/>
                  </a:lnTo>
                  <a:lnTo>
                    <a:pt x="173523" y="1047"/>
                  </a:lnTo>
                  <a:lnTo>
                    <a:pt x="187617" y="1047"/>
                  </a:lnTo>
                  <a:lnTo>
                    <a:pt x="187617" y="272"/>
                  </a:lnTo>
                  <a:lnTo>
                    <a:pt x="185784" y="0"/>
                  </a:lnTo>
                  <a:close/>
                </a:path>
              </a:pathLst>
            </a:custGeom>
            <a:solidFill>
              <a:srgbClr val="FFFFFF"/>
            </a:solidFill>
          </p:spPr>
          <p:txBody>
            <a:bodyPr wrap="square" lIns="0" tIns="0" rIns="0" bIns="0" rtlCol="0"/>
            <a:lstStyle/>
            <a:p>
              <a:endParaRPr sz="1800"/>
            </a:p>
          </p:txBody>
        </p:sp>
        <p:sp>
          <p:nvSpPr>
            <p:cNvPr id="41" name="object 17">
              <a:extLst>
                <a:ext uri="{FF2B5EF4-FFF2-40B4-BE49-F238E27FC236}">
                  <a16:creationId xmlns:a16="http://schemas.microsoft.com/office/drawing/2014/main" id="{BBE804F6-86CA-CA40-975D-0E80F0299D74}"/>
                </a:ext>
              </a:extLst>
            </p:cNvPr>
            <p:cNvSpPr/>
            <p:nvPr/>
          </p:nvSpPr>
          <p:spPr>
            <a:xfrm>
              <a:off x="14633565" y="9752420"/>
              <a:ext cx="371475" cy="342900"/>
            </a:xfrm>
            <a:custGeom>
              <a:avLst/>
              <a:gdLst/>
              <a:ahLst/>
              <a:cxnLst/>
              <a:rect l="l" t="t" r="r" b="b"/>
              <a:pathLst>
                <a:path w="371475" h="342900">
                  <a:moveTo>
                    <a:pt x="252825" y="11894"/>
                  </a:moveTo>
                  <a:lnTo>
                    <a:pt x="185376" y="11894"/>
                  </a:lnTo>
                  <a:lnTo>
                    <a:pt x="233235" y="21474"/>
                  </a:lnTo>
                  <a:lnTo>
                    <a:pt x="265854" y="47046"/>
                  </a:lnTo>
                  <a:lnTo>
                    <a:pt x="285878" y="83860"/>
                  </a:lnTo>
                  <a:lnTo>
                    <a:pt x="295953" y="127166"/>
                  </a:lnTo>
                  <a:lnTo>
                    <a:pt x="298723" y="172214"/>
                  </a:lnTo>
                  <a:lnTo>
                    <a:pt x="295322" y="221697"/>
                  </a:lnTo>
                  <a:lnTo>
                    <a:pt x="282781" y="268506"/>
                  </a:lnTo>
                  <a:lnTo>
                    <a:pt x="257597" y="306340"/>
                  </a:lnTo>
                  <a:lnTo>
                    <a:pt x="216265" y="328900"/>
                  </a:lnTo>
                  <a:lnTo>
                    <a:pt x="211197" y="342816"/>
                  </a:lnTo>
                  <a:lnTo>
                    <a:pt x="255583" y="332873"/>
                  </a:lnTo>
                  <a:lnTo>
                    <a:pt x="294351" y="314292"/>
                  </a:lnTo>
                  <a:lnTo>
                    <a:pt x="326407" y="288005"/>
                  </a:lnTo>
                  <a:lnTo>
                    <a:pt x="350658" y="254942"/>
                  </a:lnTo>
                  <a:lnTo>
                    <a:pt x="366010" y="216035"/>
                  </a:lnTo>
                  <a:lnTo>
                    <a:pt x="371370" y="172214"/>
                  </a:lnTo>
                  <a:lnTo>
                    <a:pt x="365030" y="124667"/>
                  </a:lnTo>
                  <a:lnTo>
                    <a:pt x="346946" y="83034"/>
                  </a:lnTo>
                  <a:lnTo>
                    <a:pt x="318530" y="48533"/>
                  </a:lnTo>
                  <a:lnTo>
                    <a:pt x="281190" y="22382"/>
                  </a:lnTo>
                  <a:lnTo>
                    <a:pt x="252825" y="11894"/>
                  </a:lnTo>
                  <a:close/>
                </a:path>
                <a:path w="371475" h="342900">
                  <a:moveTo>
                    <a:pt x="185376" y="0"/>
                  </a:moveTo>
                  <a:lnTo>
                    <a:pt x="134676" y="5798"/>
                  </a:lnTo>
                  <a:lnTo>
                    <a:pt x="89996" y="22382"/>
                  </a:lnTo>
                  <a:lnTo>
                    <a:pt x="52762" y="48533"/>
                  </a:lnTo>
                  <a:lnTo>
                    <a:pt x="24401" y="83034"/>
                  </a:lnTo>
                  <a:lnTo>
                    <a:pt x="6337" y="124667"/>
                  </a:lnTo>
                  <a:lnTo>
                    <a:pt x="0" y="172214"/>
                  </a:lnTo>
                  <a:lnTo>
                    <a:pt x="6597" y="220645"/>
                  </a:lnTo>
                  <a:lnTo>
                    <a:pt x="25373" y="262885"/>
                  </a:lnTo>
                  <a:lnTo>
                    <a:pt x="54802" y="297655"/>
                  </a:lnTo>
                  <a:lnTo>
                    <a:pt x="93358" y="323676"/>
                  </a:lnTo>
                  <a:lnTo>
                    <a:pt x="105652" y="316937"/>
                  </a:lnTo>
                  <a:lnTo>
                    <a:pt x="117734" y="310105"/>
                  </a:lnTo>
                  <a:lnTo>
                    <a:pt x="95529" y="282819"/>
                  </a:lnTo>
                  <a:lnTo>
                    <a:pt x="81714" y="248742"/>
                  </a:lnTo>
                  <a:lnTo>
                    <a:pt x="74638" y="210874"/>
                  </a:lnTo>
                  <a:lnTo>
                    <a:pt x="72647" y="172214"/>
                  </a:lnTo>
                  <a:lnTo>
                    <a:pt x="75412" y="127166"/>
                  </a:lnTo>
                  <a:lnTo>
                    <a:pt x="85452" y="83860"/>
                  </a:lnTo>
                  <a:lnTo>
                    <a:pt x="105383" y="47046"/>
                  </a:lnTo>
                  <a:lnTo>
                    <a:pt x="137819" y="21474"/>
                  </a:lnTo>
                  <a:lnTo>
                    <a:pt x="185376" y="11894"/>
                  </a:lnTo>
                  <a:lnTo>
                    <a:pt x="252825" y="11894"/>
                  </a:lnTo>
                  <a:lnTo>
                    <a:pt x="236336" y="5798"/>
                  </a:lnTo>
                  <a:lnTo>
                    <a:pt x="185376" y="0"/>
                  </a:lnTo>
                  <a:close/>
                </a:path>
              </a:pathLst>
            </a:custGeom>
            <a:solidFill>
              <a:srgbClr val="FFFFFF"/>
            </a:solidFill>
          </p:spPr>
          <p:txBody>
            <a:bodyPr wrap="square" lIns="0" tIns="0" rIns="0" bIns="0" rtlCol="0"/>
            <a:lstStyle/>
            <a:p>
              <a:endParaRPr sz="1800"/>
            </a:p>
          </p:txBody>
        </p:sp>
        <p:sp>
          <p:nvSpPr>
            <p:cNvPr id="42" name="object 18">
              <a:extLst>
                <a:ext uri="{FF2B5EF4-FFF2-40B4-BE49-F238E27FC236}">
                  <a16:creationId xmlns:a16="http://schemas.microsoft.com/office/drawing/2014/main" id="{09BFA2D3-0E6E-3C47-A1D2-863766E8DC78}"/>
                </a:ext>
              </a:extLst>
            </p:cNvPr>
            <p:cNvSpPr/>
            <p:nvPr/>
          </p:nvSpPr>
          <p:spPr>
            <a:xfrm>
              <a:off x="14056678" y="9481090"/>
              <a:ext cx="1117600" cy="720725"/>
            </a:xfrm>
            <a:custGeom>
              <a:avLst/>
              <a:gdLst/>
              <a:ahLst/>
              <a:cxnLst/>
              <a:rect l="l" t="t" r="r" b="b"/>
              <a:pathLst>
                <a:path w="1117600" h="720725">
                  <a:moveTo>
                    <a:pt x="817111" y="0"/>
                  </a:moveTo>
                  <a:lnTo>
                    <a:pt x="771055" y="2265"/>
                  </a:lnTo>
                  <a:lnTo>
                    <a:pt x="724315" y="6979"/>
                  </a:lnTo>
                  <a:lnTo>
                    <a:pt x="677118" y="14086"/>
                  </a:lnTo>
                  <a:lnTo>
                    <a:pt x="629690" y="23529"/>
                  </a:lnTo>
                  <a:lnTo>
                    <a:pt x="582258" y="35254"/>
                  </a:lnTo>
                  <a:lnTo>
                    <a:pt x="535047" y="49203"/>
                  </a:lnTo>
                  <a:lnTo>
                    <a:pt x="488285" y="65320"/>
                  </a:lnTo>
                  <a:lnTo>
                    <a:pt x="442196" y="83551"/>
                  </a:lnTo>
                  <a:lnTo>
                    <a:pt x="397009" y="103839"/>
                  </a:lnTo>
                  <a:lnTo>
                    <a:pt x="349290" y="128078"/>
                  </a:lnTo>
                  <a:lnTo>
                    <a:pt x="303814" y="154196"/>
                  </a:lnTo>
                  <a:lnTo>
                    <a:pt x="260685" y="182108"/>
                  </a:lnTo>
                  <a:lnTo>
                    <a:pt x="220008" y="211729"/>
                  </a:lnTo>
                  <a:lnTo>
                    <a:pt x="181888" y="242973"/>
                  </a:lnTo>
                  <a:lnTo>
                    <a:pt x="146430" y="275755"/>
                  </a:lnTo>
                  <a:lnTo>
                    <a:pt x="113738" y="309989"/>
                  </a:lnTo>
                  <a:lnTo>
                    <a:pt x="83917" y="345589"/>
                  </a:lnTo>
                  <a:lnTo>
                    <a:pt x="57072" y="382470"/>
                  </a:lnTo>
                  <a:lnTo>
                    <a:pt x="27259" y="433282"/>
                  </a:lnTo>
                  <a:lnTo>
                    <a:pt x="8211" y="481313"/>
                  </a:lnTo>
                  <a:lnTo>
                    <a:pt x="0" y="526164"/>
                  </a:lnTo>
                  <a:lnTo>
                    <a:pt x="2699" y="567438"/>
                  </a:lnTo>
                  <a:lnTo>
                    <a:pt x="16408" y="604771"/>
                  </a:lnTo>
                  <a:lnTo>
                    <a:pt x="69682" y="661436"/>
                  </a:lnTo>
                  <a:lnTo>
                    <a:pt x="108680" y="683175"/>
                  </a:lnTo>
                  <a:lnTo>
                    <a:pt x="155019" y="700178"/>
                  </a:lnTo>
                  <a:lnTo>
                    <a:pt x="208027" y="712199"/>
                  </a:lnTo>
                  <a:lnTo>
                    <a:pt x="267037" y="718993"/>
                  </a:lnTo>
                  <a:lnTo>
                    <a:pt x="331377" y="720313"/>
                  </a:lnTo>
                  <a:lnTo>
                    <a:pt x="377912" y="718095"/>
                  </a:lnTo>
                  <a:lnTo>
                    <a:pt x="425310" y="713545"/>
                  </a:lnTo>
                  <a:lnTo>
                    <a:pt x="473340" y="706716"/>
                  </a:lnTo>
                  <a:lnTo>
                    <a:pt x="519066" y="698167"/>
                  </a:lnTo>
                  <a:lnTo>
                    <a:pt x="342979" y="698167"/>
                  </a:lnTo>
                  <a:lnTo>
                    <a:pt x="285328" y="696119"/>
                  </a:lnTo>
                  <a:lnTo>
                    <a:pt x="236043" y="687292"/>
                  </a:lnTo>
                  <a:lnTo>
                    <a:pt x="195485" y="671824"/>
                  </a:lnTo>
                  <a:lnTo>
                    <a:pt x="164017" y="649854"/>
                  </a:lnTo>
                  <a:lnTo>
                    <a:pt x="130018" y="588639"/>
                  </a:lnTo>
                  <a:lnTo>
                    <a:pt x="127061" y="550907"/>
                  </a:lnTo>
                  <a:lnTo>
                    <a:pt x="133019" y="508797"/>
                  </a:lnTo>
                  <a:lnTo>
                    <a:pt x="147782" y="462782"/>
                  </a:lnTo>
                  <a:lnTo>
                    <a:pt x="171238" y="413336"/>
                  </a:lnTo>
                  <a:lnTo>
                    <a:pt x="203276" y="360931"/>
                  </a:lnTo>
                  <a:lnTo>
                    <a:pt x="233774" y="318997"/>
                  </a:lnTo>
                  <a:lnTo>
                    <a:pt x="267035" y="279267"/>
                  </a:lnTo>
                  <a:lnTo>
                    <a:pt x="302829" y="241874"/>
                  </a:lnTo>
                  <a:lnTo>
                    <a:pt x="340925" y="206948"/>
                  </a:lnTo>
                  <a:lnTo>
                    <a:pt x="381093" y="174622"/>
                  </a:lnTo>
                  <a:lnTo>
                    <a:pt x="423101" y="145026"/>
                  </a:lnTo>
                  <a:lnTo>
                    <a:pt x="466719" y="118292"/>
                  </a:lnTo>
                  <a:lnTo>
                    <a:pt x="511715" y="94551"/>
                  </a:lnTo>
                  <a:lnTo>
                    <a:pt x="557860" y="73936"/>
                  </a:lnTo>
                  <a:lnTo>
                    <a:pt x="604923" y="56577"/>
                  </a:lnTo>
                  <a:lnTo>
                    <a:pt x="652671" y="42605"/>
                  </a:lnTo>
                  <a:lnTo>
                    <a:pt x="700876" y="32154"/>
                  </a:lnTo>
                  <a:lnTo>
                    <a:pt x="749306" y="25353"/>
                  </a:lnTo>
                  <a:lnTo>
                    <a:pt x="797730" y="22334"/>
                  </a:lnTo>
                  <a:lnTo>
                    <a:pt x="1007771" y="22334"/>
                  </a:lnTo>
                  <a:lnTo>
                    <a:pt x="998025" y="18852"/>
                  </a:lnTo>
                  <a:lnTo>
                    <a:pt x="944451" y="7345"/>
                  </a:lnTo>
                  <a:lnTo>
                    <a:pt x="884122" y="1052"/>
                  </a:lnTo>
                  <a:lnTo>
                    <a:pt x="817111" y="0"/>
                  </a:lnTo>
                  <a:close/>
                </a:path>
                <a:path w="1117600" h="720725">
                  <a:moveTo>
                    <a:pt x="791541" y="535156"/>
                  </a:moveTo>
                  <a:lnTo>
                    <a:pt x="786641" y="535156"/>
                  </a:lnTo>
                  <a:lnTo>
                    <a:pt x="783919" y="537062"/>
                  </a:lnTo>
                  <a:lnTo>
                    <a:pt x="777720" y="542423"/>
                  </a:lnTo>
                  <a:lnTo>
                    <a:pt x="773050" y="546025"/>
                  </a:lnTo>
                  <a:lnTo>
                    <a:pt x="728058" y="579063"/>
                  </a:lnTo>
                  <a:lnTo>
                    <a:pt x="685881" y="604771"/>
                  </a:lnTo>
                  <a:lnTo>
                    <a:pt x="641154" y="627683"/>
                  </a:lnTo>
                  <a:lnTo>
                    <a:pt x="594301" y="647651"/>
                  </a:lnTo>
                  <a:lnTo>
                    <a:pt x="545745" y="664527"/>
                  </a:lnTo>
                  <a:lnTo>
                    <a:pt x="495911" y="678165"/>
                  </a:lnTo>
                  <a:lnTo>
                    <a:pt x="445222" y="688415"/>
                  </a:lnTo>
                  <a:lnTo>
                    <a:pt x="394104" y="695132"/>
                  </a:lnTo>
                  <a:lnTo>
                    <a:pt x="342979" y="698167"/>
                  </a:lnTo>
                  <a:lnTo>
                    <a:pt x="519066" y="698167"/>
                  </a:lnTo>
                  <a:lnTo>
                    <a:pt x="570372" y="686435"/>
                  </a:lnTo>
                  <a:lnTo>
                    <a:pt x="618913" y="673091"/>
                  </a:lnTo>
                  <a:lnTo>
                    <a:pt x="667163" y="657684"/>
                  </a:lnTo>
                  <a:lnTo>
                    <a:pt x="714891" y="640266"/>
                  </a:lnTo>
                  <a:lnTo>
                    <a:pt x="761867" y="620892"/>
                  </a:lnTo>
                  <a:lnTo>
                    <a:pt x="785374" y="556213"/>
                  </a:lnTo>
                  <a:lnTo>
                    <a:pt x="791122" y="539219"/>
                  </a:lnTo>
                  <a:lnTo>
                    <a:pt x="791541" y="535156"/>
                  </a:lnTo>
                  <a:close/>
                </a:path>
                <a:path w="1117600" h="720725">
                  <a:moveTo>
                    <a:pt x="1007771" y="22334"/>
                  </a:moveTo>
                  <a:lnTo>
                    <a:pt x="797730" y="22334"/>
                  </a:lnTo>
                  <a:lnTo>
                    <a:pt x="864740" y="24474"/>
                  </a:lnTo>
                  <a:lnTo>
                    <a:pt x="919229" y="34148"/>
                  </a:lnTo>
                  <a:lnTo>
                    <a:pt x="961026" y="51309"/>
                  </a:lnTo>
                  <a:lnTo>
                    <a:pt x="1002096" y="96539"/>
                  </a:lnTo>
                  <a:lnTo>
                    <a:pt x="1008967" y="147630"/>
                  </a:lnTo>
                  <a:lnTo>
                    <a:pt x="1003640" y="178088"/>
                  </a:lnTo>
                  <a:lnTo>
                    <a:pt x="1002394" y="180926"/>
                  </a:lnTo>
                  <a:lnTo>
                    <a:pt x="1002760" y="183031"/>
                  </a:lnTo>
                  <a:lnTo>
                    <a:pt x="1003692" y="184423"/>
                  </a:lnTo>
                  <a:lnTo>
                    <a:pt x="1003985" y="184601"/>
                  </a:lnTo>
                  <a:lnTo>
                    <a:pt x="1004142" y="184601"/>
                  </a:lnTo>
                  <a:lnTo>
                    <a:pt x="1036289" y="160229"/>
                  </a:lnTo>
                  <a:lnTo>
                    <a:pt x="1117479" y="84416"/>
                  </a:lnTo>
                  <a:lnTo>
                    <a:pt x="1084612" y="57413"/>
                  </a:lnTo>
                  <a:lnTo>
                    <a:pt x="1044769" y="35550"/>
                  </a:lnTo>
                  <a:lnTo>
                    <a:pt x="1007771" y="22334"/>
                  </a:lnTo>
                  <a:close/>
                </a:path>
              </a:pathLst>
            </a:custGeom>
            <a:solidFill>
              <a:srgbClr val="FFFFFF"/>
            </a:solidFill>
          </p:spPr>
          <p:txBody>
            <a:bodyPr wrap="square" lIns="0" tIns="0" rIns="0" bIns="0" rtlCol="0"/>
            <a:lstStyle/>
            <a:p>
              <a:endParaRPr sz="1800"/>
            </a:p>
          </p:txBody>
        </p:sp>
      </p:grpSp>
    </p:spTree>
    <p:extLst>
      <p:ext uri="{BB962C8B-B14F-4D97-AF65-F5344CB8AC3E}">
        <p14:creationId xmlns:p14="http://schemas.microsoft.com/office/powerpoint/2010/main" val="2178391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59CD8448-B0E2-1043-BFEB-5FD7FBECC243}"/>
              </a:ext>
            </a:extLst>
          </p:cNvPr>
          <p:cNvSpPr/>
          <p:nvPr userDrawn="1"/>
        </p:nvSpPr>
        <p:spPr>
          <a:xfrm>
            <a:off x="94249" y="130493"/>
            <a:ext cx="14888158" cy="11048365"/>
          </a:xfrm>
          <a:custGeom>
            <a:avLst/>
            <a:gdLst/>
            <a:ahLst/>
            <a:cxnLst/>
            <a:rect l="l" t="t" r="r" b="b"/>
            <a:pathLst>
              <a:path w="19853275" h="11048365">
                <a:moveTo>
                  <a:pt x="0" y="11047967"/>
                </a:moveTo>
                <a:lnTo>
                  <a:pt x="19852798" y="11047967"/>
                </a:lnTo>
                <a:lnTo>
                  <a:pt x="19852798" y="0"/>
                </a:lnTo>
                <a:lnTo>
                  <a:pt x="0" y="0"/>
                </a:lnTo>
                <a:lnTo>
                  <a:pt x="0" y="11047967"/>
                </a:lnTo>
                <a:close/>
              </a:path>
            </a:pathLst>
          </a:custGeom>
          <a:solidFill>
            <a:srgbClr val="EFEEED"/>
          </a:solidFill>
        </p:spPr>
        <p:txBody>
          <a:bodyPr wrap="square" lIns="0" tIns="0" rIns="0" bIns="0" rtlCol="0"/>
          <a:lstStyle/>
          <a:p>
            <a:endParaRPr sz="1800"/>
          </a:p>
        </p:txBody>
      </p:sp>
      <p:pic>
        <p:nvPicPr>
          <p:cNvPr id="10" name="Picture 9">
            <a:extLst>
              <a:ext uri="{FF2B5EF4-FFF2-40B4-BE49-F238E27FC236}">
                <a16:creationId xmlns:a16="http://schemas.microsoft.com/office/drawing/2014/main" id="{AA179E3A-04D5-8B4F-8410-AE5F7BDB90E1}"/>
              </a:ext>
            </a:extLst>
          </p:cNvPr>
          <p:cNvPicPr>
            <a:picLocks noChangeAspect="1"/>
          </p:cNvPicPr>
          <p:nvPr userDrawn="1"/>
        </p:nvPicPr>
        <p:blipFill>
          <a:blip r:embed="rId9" cstate="print">
            <a:alphaModFix amt="35000"/>
            <a:extLst>
              <a:ext uri="{28A0092B-C50C-407E-A947-70E740481C1C}">
                <a14:useLocalDpi xmlns:a14="http://schemas.microsoft.com/office/drawing/2010/main" val="0"/>
              </a:ext>
            </a:extLst>
          </a:blip>
          <a:srcRect/>
          <a:stretch/>
        </p:blipFill>
        <p:spPr>
          <a:xfrm>
            <a:off x="93891" y="130492"/>
            <a:ext cx="9350940" cy="11048365"/>
          </a:xfrm>
          <a:prstGeom prst="rect">
            <a:avLst/>
          </a:prstGeom>
          <a:noFill/>
        </p:spPr>
      </p:pic>
      <p:sp>
        <p:nvSpPr>
          <p:cNvPr id="40" name="object 5">
            <a:extLst>
              <a:ext uri="{FF2B5EF4-FFF2-40B4-BE49-F238E27FC236}">
                <a16:creationId xmlns:a16="http://schemas.microsoft.com/office/drawing/2014/main" id="{8A23B66A-0BBD-D842-8875-32816B215FB6}"/>
              </a:ext>
            </a:extLst>
          </p:cNvPr>
          <p:cNvSpPr/>
          <p:nvPr userDrawn="1"/>
        </p:nvSpPr>
        <p:spPr>
          <a:xfrm>
            <a:off x="2434431" y="10302875"/>
            <a:ext cx="11990322" cy="45719"/>
          </a:xfrm>
          <a:custGeom>
            <a:avLst/>
            <a:gdLst/>
            <a:ahLst/>
            <a:cxnLst/>
            <a:rect l="l" t="t" r="r" b="b"/>
            <a:pathLst>
              <a:path w="14778355">
                <a:moveTo>
                  <a:pt x="0" y="0"/>
                </a:moveTo>
                <a:lnTo>
                  <a:pt x="14778324" y="0"/>
                </a:lnTo>
              </a:path>
            </a:pathLst>
          </a:custGeom>
          <a:ln w="10481">
            <a:solidFill>
              <a:srgbClr val="2B2F3C"/>
            </a:solidFill>
          </a:ln>
        </p:spPr>
        <p:txBody>
          <a:bodyPr wrap="square" lIns="0" tIns="0" rIns="0" bIns="0" rtlCol="0"/>
          <a:lstStyle/>
          <a:p>
            <a:endParaRPr sz="1800"/>
          </a:p>
        </p:txBody>
      </p:sp>
      <p:sp>
        <p:nvSpPr>
          <p:cNvPr id="41" name="object 6">
            <a:extLst>
              <a:ext uri="{FF2B5EF4-FFF2-40B4-BE49-F238E27FC236}">
                <a16:creationId xmlns:a16="http://schemas.microsoft.com/office/drawing/2014/main" id="{E72D2BF8-BC01-A54A-8D56-5BFD5FDC78EB}"/>
              </a:ext>
            </a:extLst>
          </p:cNvPr>
          <p:cNvSpPr txBox="1"/>
          <p:nvPr userDrawn="1"/>
        </p:nvSpPr>
        <p:spPr>
          <a:xfrm>
            <a:off x="681109" y="10203180"/>
            <a:ext cx="1727123" cy="240450"/>
          </a:xfrm>
          <a:prstGeom prst="rect">
            <a:avLst/>
          </a:prstGeom>
        </p:spPr>
        <p:txBody>
          <a:bodyPr vert="horz" wrap="square" lIns="0" tIns="17145" rIns="0" bIns="0" rtlCol="0">
            <a:spAutoFit/>
          </a:bodyPr>
          <a:lstStyle/>
          <a:p>
            <a:pPr marL="12700">
              <a:lnSpc>
                <a:spcPct val="100000"/>
              </a:lnSpc>
              <a:spcBef>
                <a:spcPts val="135"/>
              </a:spcBef>
            </a:pPr>
            <a:r>
              <a:rPr sz="1450" b="1" spc="50" dirty="0">
                <a:solidFill>
                  <a:srgbClr val="2B2F3C"/>
                </a:solidFill>
                <a:latin typeface="Agenda"/>
                <a:cs typeface="Agenda"/>
              </a:rPr>
              <a:t>SUNY</a:t>
            </a:r>
            <a:r>
              <a:rPr sz="1450" b="1" spc="40" dirty="0">
                <a:solidFill>
                  <a:srgbClr val="2B2F3C"/>
                </a:solidFill>
                <a:latin typeface="Agenda"/>
                <a:cs typeface="Agenda"/>
              </a:rPr>
              <a:t> </a:t>
            </a:r>
            <a:r>
              <a:rPr sz="1450" b="1" spc="50" dirty="0">
                <a:solidFill>
                  <a:srgbClr val="2B2F3C"/>
                </a:solidFill>
                <a:latin typeface="Agenda"/>
                <a:cs typeface="Agenda"/>
              </a:rPr>
              <a:t>CORTLAND</a:t>
            </a:r>
            <a:endParaRPr sz="1450" dirty="0">
              <a:latin typeface="Agenda"/>
              <a:cs typeface="Agenda"/>
            </a:endParaRPr>
          </a:p>
        </p:txBody>
      </p:sp>
    </p:spTree>
  </p:cSld>
  <p:clrMap bg1="lt1" tx1="dk1" bg2="lt2" tx2="dk2" accent1="accent1" accent2="accent2" accent3="accent3" accent4="accent4" accent5="accent5" accent6="accent6" hlink="hlink" folHlink="folHlink"/>
  <p:sldLayoutIdLst>
    <p:sldLayoutId id="2147483661" r:id="rId1"/>
    <p:sldLayoutId id="2147483668" r:id="rId2"/>
    <p:sldLayoutId id="2147483675" r:id="rId3"/>
    <p:sldLayoutId id="2147483676" r:id="rId4"/>
    <p:sldLayoutId id="2147483667" r:id="rId5"/>
    <p:sldLayoutId id="2147483662" r:id="rId6"/>
    <p:sldLayoutId id="2147483672" r:id="rId7"/>
  </p:sldLayoutIdLst>
  <p:txStyles>
    <p:titleStyle>
      <a:lvl1pPr eaLnBrk="1" hangingPunct="1">
        <a:defRPr b="1" i="1">
          <a:latin typeface="Utopia Std" panose="02040603060506020204" pitchFamily="18" charset="77"/>
          <a:ea typeface="+mj-ea"/>
          <a:cs typeface="+mj-cs"/>
        </a:defRPr>
      </a:lvl1pPr>
    </p:titleStyle>
    <p:body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7nj7Z2lPLnU" TargetMode="External"/><Relationship Id="rId2" Type="http://schemas.openxmlformats.org/officeDocument/2006/relationships/hyperlink" Target="https://www.youtube.com/watch?v=YcoIE3Yiaw0" TargetMode="External"/><Relationship Id="rId1" Type="http://schemas.openxmlformats.org/officeDocument/2006/relationships/slideLayout" Target="../slideLayouts/slideLayout2.xml"/><Relationship Id="rId4" Type="http://schemas.openxmlformats.org/officeDocument/2006/relationships/hyperlink" Target="https://www.youtube.com/watch?v=dG4IE2rgw2A" TargetMode="External"/></Relationships>
</file>

<file path=ppt/slides/_rels/slide23.xml.rels><?xml version="1.0" encoding="UTF-8" standalone="yes"?>
<Relationships xmlns="http://schemas.openxmlformats.org/package/2006/relationships"><Relationship Id="rId2" Type="http://schemas.openxmlformats.org/officeDocument/2006/relationships/hyperlink" Target="mailto:renee.wells@cortland.edu"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962794C-E7DC-DC42-89F1-8989F281B016}"/>
              </a:ext>
            </a:extLst>
          </p:cNvPr>
          <p:cNvSpPr>
            <a:spLocks noGrp="1"/>
          </p:cNvSpPr>
          <p:nvPr>
            <p:ph type="title" idx="4294967295"/>
          </p:nvPr>
        </p:nvSpPr>
        <p:spPr>
          <a:xfrm>
            <a:off x="1024045" y="3161173"/>
            <a:ext cx="13449985" cy="27983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9600" b="1" i="0" u="none" strike="noStrike" kern="0" cap="none" spc="0" normalizeH="0" baseline="0" noProof="0" dirty="0">
                <a:ln>
                  <a:noFill/>
                </a:ln>
                <a:solidFill>
                  <a:schemeClr val="bg1"/>
                </a:solidFill>
                <a:effectLst/>
                <a:uLnTx/>
                <a:uFillTx/>
                <a:latin typeface="Utopia Std Black Headline" panose="02040603060506020204" pitchFamily="18" charset="77"/>
                <a:ea typeface="+mn-ea"/>
                <a:cs typeface="+mn-cs"/>
              </a:rPr>
              <a:t>Foregrounding Care: Recognizing Moments of Activation and Using Self-Regulation Strategies</a:t>
            </a:r>
          </a:p>
        </p:txBody>
      </p:sp>
    </p:spTree>
    <p:extLst>
      <p:ext uri="{BB962C8B-B14F-4D97-AF65-F5344CB8AC3E}">
        <p14:creationId xmlns:p14="http://schemas.microsoft.com/office/powerpoint/2010/main" val="1558888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4AE38-6500-B284-B4B0-A6CCE6A9525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56313C4-1540-519C-E8CD-E39910BB7FE2}"/>
              </a:ext>
            </a:extLst>
          </p:cNvPr>
          <p:cNvSpPr>
            <a:spLocks noGrp="1"/>
          </p:cNvSpPr>
          <p:nvPr>
            <p:ph type="title" idx="4294967295"/>
          </p:nvPr>
        </p:nvSpPr>
        <p:spPr>
          <a:xfrm>
            <a:off x="852577" y="549276"/>
            <a:ext cx="13473103" cy="19812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9600" b="0" i="0" spc="100" dirty="0">
                <a:solidFill>
                  <a:srgbClr val="B91000"/>
                </a:solidFill>
                <a:latin typeface="Utopia Std Black Headline" panose="02040603060506020204" pitchFamily="18" charset="77"/>
                <a:ea typeface="+mn-ea"/>
                <a:cs typeface="+mn-cs"/>
              </a:rPr>
              <a:t>Scenario 1 Prompts, 3</a:t>
            </a:r>
            <a:endParaRPr kumimoji="0" lang="en-US" sz="9600" b="0" i="0" u="none" strike="noStrike" kern="0" cap="none" spc="100" normalizeH="0" baseline="0" noProof="0" dirty="0">
              <a:ln>
                <a:noFill/>
              </a:ln>
              <a:solidFill>
                <a:srgbClr val="B91000"/>
              </a:solidFill>
              <a:effectLst/>
              <a:uLnTx/>
              <a:uFillTx/>
              <a:latin typeface="Utopia Std Black Headline" panose="02040603060506020204" pitchFamily="18" charset="77"/>
              <a:ea typeface="+mn-ea"/>
              <a:cs typeface="+mn-cs"/>
            </a:endParaRPr>
          </a:p>
        </p:txBody>
      </p:sp>
      <p:sp>
        <p:nvSpPr>
          <p:cNvPr id="7" name="Text Placeholder 6">
            <a:extLst>
              <a:ext uri="{FF2B5EF4-FFF2-40B4-BE49-F238E27FC236}">
                <a16:creationId xmlns:a16="http://schemas.microsoft.com/office/drawing/2014/main" id="{C6842FA3-9628-A08C-E56B-23EB3F0150E7}"/>
              </a:ext>
            </a:extLst>
          </p:cNvPr>
          <p:cNvSpPr>
            <a:spLocks noGrp="1"/>
          </p:cNvSpPr>
          <p:nvPr>
            <p:ph type="body" sz="quarter" idx="17"/>
          </p:nvPr>
        </p:nvSpPr>
        <p:spPr>
          <a:xfrm>
            <a:off x="856150" y="2530477"/>
            <a:ext cx="13469530" cy="7086600"/>
          </a:xfrm>
        </p:spPr>
        <p:txBody>
          <a:bodyPr/>
          <a:lstStyle/>
          <a:p>
            <a:pPr lvl="0" rtl="0" fontAlgn="base"/>
            <a:r>
              <a:rPr lang="en-US" dirty="0"/>
              <a:t>If you were a committee member who was present during this meeting, are there ways you might engage with the goal of de-escalating and/or shifting the dynamic within the group?  </a:t>
            </a:r>
          </a:p>
          <a:p>
            <a:pPr lvl="0" rtl="0" fontAlgn="base"/>
            <a:r>
              <a:rPr lang="en-US" dirty="0"/>
              <a:t>Note: The scenario provides no information about the committee members in terms of their identities, their role within the committee leadership structure, or their positionality/hierarchy within the campus org chart. How might these aspects influence the way individual committee members—including you—navigate this dynamic? </a:t>
            </a:r>
          </a:p>
        </p:txBody>
      </p:sp>
    </p:spTree>
    <p:extLst>
      <p:ext uri="{BB962C8B-B14F-4D97-AF65-F5344CB8AC3E}">
        <p14:creationId xmlns:p14="http://schemas.microsoft.com/office/powerpoint/2010/main" val="11834544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78065-CF04-ED3F-D9C0-5689704AE6A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D7D08C9-6EA0-3EAD-EDBD-2BEE7186008C}"/>
              </a:ext>
            </a:extLst>
          </p:cNvPr>
          <p:cNvSpPr>
            <a:spLocks noGrp="1"/>
          </p:cNvSpPr>
          <p:nvPr>
            <p:ph type="title" idx="4294967295"/>
          </p:nvPr>
        </p:nvSpPr>
        <p:spPr>
          <a:xfrm>
            <a:off x="852577" y="549276"/>
            <a:ext cx="13473103" cy="19812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9600" b="0" i="0" spc="100" dirty="0">
                <a:solidFill>
                  <a:srgbClr val="B91000"/>
                </a:solidFill>
                <a:latin typeface="Utopia Std Black Headline" panose="02040603060506020204" pitchFamily="18" charset="77"/>
                <a:ea typeface="+mn-ea"/>
                <a:cs typeface="+mn-cs"/>
              </a:rPr>
              <a:t>Scenario #2, Part 1</a:t>
            </a:r>
            <a:endParaRPr kumimoji="0" lang="en-US" sz="9600" b="0" i="0" u="none" strike="noStrike" kern="0" cap="none" spc="100" normalizeH="0" baseline="0" noProof="0" dirty="0">
              <a:ln>
                <a:noFill/>
              </a:ln>
              <a:solidFill>
                <a:srgbClr val="B91000"/>
              </a:solidFill>
              <a:effectLst/>
              <a:uLnTx/>
              <a:uFillTx/>
              <a:latin typeface="Utopia Std Black Headline" panose="02040603060506020204" pitchFamily="18" charset="77"/>
              <a:ea typeface="+mn-ea"/>
              <a:cs typeface="+mn-cs"/>
            </a:endParaRPr>
          </a:p>
        </p:txBody>
      </p:sp>
      <p:sp>
        <p:nvSpPr>
          <p:cNvPr id="7" name="Text Placeholder 6">
            <a:extLst>
              <a:ext uri="{FF2B5EF4-FFF2-40B4-BE49-F238E27FC236}">
                <a16:creationId xmlns:a16="http://schemas.microsoft.com/office/drawing/2014/main" id="{78513CAC-3D93-7EF7-12A9-16ABECCCF651}"/>
              </a:ext>
            </a:extLst>
          </p:cNvPr>
          <p:cNvSpPr>
            <a:spLocks noGrp="1"/>
          </p:cNvSpPr>
          <p:nvPr>
            <p:ph type="body" sz="quarter" idx="17"/>
          </p:nvPr>
        </p:nvSpPr>
        <p:spPr>
          <a:xfrm>
            <a:off x="856150" y="2530477"/>
            <a:ext cx="13469530" cy="7086600"/>
          </a:xfrm>
        </p:spPr>
        <p:txBody>
          <a:bodyPr/>
          <a:lstStyle/>
          <a:p>
            <a:r>
              <a:rPr lang="en-US" dirty="0"/>
              <a:t>You’re the advisor for a group of students serving on a selection panel that is interviewing prospective students for roles as Major Ambassadors (MAs). The MAs will attend events with alumni and donors to talk about interactive and high-impact learning opportunities in their respective majors. </a:t>
            </a:r>
          </a:p>
        </p:txBody>
      </p:sp>
    </p:spTree>
    <p:extLst>
      <p:ext uri="{BB962C8B-B14F-4D97-AF65-F5344CB8AC3E}">
        <p14:creationId xmlns:p14="http://schemas.microsoft.com/office/powerpoint/2010/main" val="1175110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81021-0F79-9A5C-529B-71C70BAEFFC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1BBF2B0-994C-2572-081D-C6DEE50DC602}"/>
              </a:ext>
            </a:extLst>
          </p:cNvPr>
          <p:cNvSpPr>
            <a:spLocks noGrp="1"/>
          </p:cNvSpPr>
          <p:nvPr>
            <p:ph type="title" idx="4294967295"/>
          </p:nvPr>
        </p:nvSpPr>
        <p:spPr>
          <a:xfrm>
            <a:off x="852577" y="549276"/>
            <a:ext cx="13473103" cy="19812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9600" b="0" i="0" spc="100" dirty="0">
                <a:solidFill>
                  <a:srgbClr val="B91000"/>
                </a:solidFill>
                <a:latin typeface="Utopia Std Black Headline" panose="02040603060506020204" pitchFamily="18" charset="77"/>
                <a:ea typeface="+mn-ea"/>
                <a:cs typeface="+mn-cs"/>
              </a:rPr>
              <a:t>Scenario #2, Part 2</a:t>
            </a:r>
            <a:endParaRPr kumimoji="0" lang="en-US" sz="9600" b="0" i="0" u="none" strike="noStrike" kern="0" cap="none" spc="100" normalizeH="0" baseline="0" noProof="0" dirty="0">
              <a:ln>
                <a:noFill/>
              </a:ln>
              <a:solidFill>
                <a:srgbClr val="B91000"/>
              </a:solidFill>
              <a:effectLst/>
              <a:uLnTx/>
              <a:uFillTx/>
              <a:latin typeface="Utopia Std Black Headline" panose="02040603060506020204" pitchFamily="18" charset="77"/>
              <a:ea typeface="+mn-ea"/>
              <a:cs typeface="+mn-cs"/>
            </a:endParaRPr>
          </a:p>
        </p:txBody>
      </p:sp>
      <p:sp>
        <p:nvSpPr>
          <p:cNvPr id="7" name="Text Placeholder 6">
            <a:extLst>
              <a:ext uri="{FF2B5EF4-FFF2-40B4-BE49-F238E27FC236}">
                <a16:creationId xmlns:a16="http://schemas.microsoft.com/office/drawing/2014/main" id="{F045581C-29E4-07D1-E121-167D2FD15F79}"/>
              </a:ext>
            </a:extLst>
          </p:cNvPr>
          <p:cNvSpPr>
            <a:spLocks noGrp="1"/>
          </p:cNvSpPr>
          <p:nvPr>
            <p:ph type="body" sz="quarter" idx="17"/>
          </p:nvPr>
        </p:nvSpPr>
        <p:spPr>
          <a:xfrm>
            <a:off x="856150" y="2530477"/>
            <a:ext cx="13469530" cy="7086600"/>
          </a:xfrm>
        </p:spPr>
        <p:txBody>
          <a:bodyPr/>
          <a:lstStyle/>
          <a:p>
            <a:r>
              <a:rPr lang="en-US" dirty="0"/>
              <a:t>As the panel is debriefing Jayden’s interview, one of the panelists, Robert, expresses concern that Jayden didn’t dress appropriately for the interview and that their appearance looked unprofessional. Another panelist, Kendra, comments that the interviewees were told to come prepared to share concrete examples of high-impact learning experiences from their major, but they weren’t given any guidelines about how they were supposed to dress. Robert argues that Jayden should have known better and dressed accordingly. </a:t>
            </a:r>
          </a:p>
        </p:txBody>
      </p:sp>
    </p:spTree>
    <p:extLst>
      <p:ext uri="{BB962C8B-B14F-4D97-AF65-F5344CB8AC3E}">
        <p14:creationId xmlns:p14="http://schemas.microsoft.com/office/powerpoint/2010/main" val="25882966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207CC-5660-B11A-30E8-D5D1A511753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6903CD2-6BE8-E006-ED69-595A0CBC6703}"/>
              </a:ext>
            </a:extLst>
          </p:cNvPr>
          <p:cNvSpPr>
            <a:spLocks noGrp="1"/>
          </p:cNvSpPr>
          <p:nvPr>
            <p:ph type="title" idx="4294967295"/>
          </p:nvPr>
        </p:nvSpPr>
        <p:spPr>
          <a:xfrm>
            <a:off x="852577" y="549276"/>
            <a:ext cx="13473103" cy="19812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9600" b="0" i="0" spc="100" dirty="0">
                <a:solidFill>
                  <a:srgbClr val="B91000"/>
                </a:solidFill>
                <a:latin typeface="Utopia Std Black Headline" panose="02040603060506020204" pitchFamily="18" charset="77"/>
                <a:ea typeface="+mn-ea"/>
                <a:cs typeface="+mn-cs"/>
              </a:rPr>
              <a:t>Scenario #2, Part 3</a:t>
            </a:r>
            <a:endParaRPr kumimoji="0" lang="en-US" sz="9600" b="0" i="0" u="none" strike="noStrike" kern="0" cap="none" spc="100" normalizeH="0" baseline="0" noProof="0" dirty="0">
              <a:ln>
                <a:noFill/>
              </a:ln>
              <a:solidFill>
                <a:srgbClr val="B91000"/>
              </a:solidFill>
              <a:effectLst/>
              <a:uLnTx/>
              <a:uFillTx/>
              <a:latin typeface="Utopia Std Black Headline" panose="02040603060506020204" pitchFamily="18" charset="77"/>
              <a:ea typeface="+mn-ea"/>
              <a:cs typeface="+mn-cs"/>
            </a:endParaRPr>
          </a:p>
        </p:txBody>
      </p:sp>
      <p:sp>
        <p:nvSpPr>
          <p:cNvPr id="7" name="Text Placeholder 6">
            <a:extLst>
              <a:ext uri="{FF2B5EF4-FFF2-40B4-BE49-F238E27FC236}">
                <a16:creationId xmlns:a16="http://schemas.microsoft.com/office/drawing/2014/main" id="{2CD35BA4-C31C-DE2C-2C88-57EF835CFCC2}"/>
              </a:ext>
            </a:extLst>
          </p:cNvPr>
          <p:cNvSpPr>
            <a:spLocks noGrp="1"/>
          </p:cNvSpPr>
          <p:nvPr>
            <p:ph type="body" sz="quarter" idx="17"/>
          </p:nvPr>
        </p:nvSpPr>
        <p:spPr>
          <a:xfrm>
            <a:off x="856150" y="2530477"/>
            <a:ext cx="13469530" cy="7086600"/>
          </a:xfrm>
        </p:spPr>
        <p:txBody>
          <a:bodyPr/>
          <a:lstStyle/>
          <a:p>
            <a:r>
              <a:rPr lang="en-US" dirty="0"/>
              <a:t>Kendra tells Robert that he is making a lot of assumptions and that his comments aren’t helpful or aligned with a fair process. Robert responds that they need to be discerning about the kind of students they put in front of donors. Kendra pushes back from the table, says that the process is problematic and offensive, and leaves the room. </a:t>
            </a:r>
          </a:p>
        </p:txBody>
      </p:sp>
    </p:spTree>
    <p:extLst>
      <p:ext uri="{BB962C8B-B14F-4D97-AF65-F5344CB8AC3E}">
        <p14:creationId xmlns:p14="http://schemas.microsoft.com/office/powerpoint/2010/main" val="721041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C49B8-0636-2596-9713-02BEF84DB52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57E36D3-DE5E-735D-BC7B-C3A69EF05596}"/>
              </a:ext>
            </a:extLst>
          </p:cNvPr>
          <p:cNvSpPr>
            <a:spLocks noGrp="1"/>
          </p:cNvSpPr>
          <p:nvPr>
            <p:ph type="title" idx="4294967295"/>
          </p:nvPr>
        </p:nvSpPr>
        <p:spPr>
          <a:xfrm>
            <a:off x="852577" y="549276"/>
            <a:ext cx="13473103" cy="19812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9600" b="0" i="0" spc="100" dirty="0">
                <a:solidFill>
                  <a:srgbClr val="B91000"/>
                </a:solidFill>
                <a:latin typeface="Utopia Std Black Headline" panose="02040603060506020204" pitchFamily="18" charset="77"/>
                <a:ea typeface="+mn-ea"/>
                <a:cs typeface="+mn-cs"/>
              </a:rPr>
              <a:t>Scenario 2 Prompts, 1</a:t>
            </a:r>
            <a:endParaRPr kumimoji="0" lang="en-US" sz="9600" b="0" i="0" u="none" strike="noStrike" kern="0" cap="none" spc="100" normalizeH="0" baseline="0" noProof="0" dirty="0">
              <a:ln>
                <a:noFill/>
              </a:ln>
              <a:solidFill>
                <a:srgbClr val="B91000"/>
              </a:solidFill>
              <a:effectLst/>
              <a:uLnTx/>
              <a:uFillTx/>
              <a:latin typeface="Utopia Std Black Headline" panose="02040603060506020204" pitchFamily="18" charset="77"/>
              <a:ea typeface="+mn-ea"/>
              <a:cs typeface="+mn-cs"/>
            </a:endParaRPr>
          </a:p>
        </p:txBody>
      </p:sp>
      <p:sp>
        <p:nvSpPr>
          <p:cNvPr id="7" name="Text Placeholder 6">
            <a:extLst>
              <a:ext uri="{FF2B5EF4-FFF2-40B4-BE49-F238E27FC236}">
                <a16:creationId xmlns:a16="http://schemas.microsoft.com/office/drawing/2014/main" id="{FEF9D280-8FB1-3C3B-4010-3C95B2823336}"/>
              </a:ext>
            </a:extLst>
          </p:cNvPr>
          <p:cNvSpPr>
            <a:spLocks noGrp="1"/>
          </p:cNvSpPr>
          <p:nvPr>
            <p:ph type="body" sz="quarter" idx="17"/>
          </p:nvPr>
        </p:nvSpPr>
        <p:spPr>
          <a:xfrm>
            <a:off x="856150" y="2530477"/>
            <a:ext cx="13469530" cy="7086600"/>
          </a:xfrm>
        </p:spPr>
        <p:txBody>
          <a:bodyPr/>
          <a:lstStyle/>
          <a:p>
            <a:r>
              <a:rPr lang="en-US" dirty="0"/>
              <a:t>Based on the scenario, what observations would you make about Robert? </a:t>
            </a:r>
            <a:r>
              <a:rPr lang="en-US" i="1" dirty="0"/>
              <a:t>Leading with curiosity</a:t>
            </a:r>
            <a:r>
              <a:rPr lang="en-US" dirty="0"/>
              <a:t> is a practice that invites us to pause, to shift our focus from our own reaction in the moment, and to slow down and consider what someone else might be feeling or experiencing and why. What might Robert be feeling and why, and how might that influence his behavior?</a:t>
            </a:r>
          </a:p>
          <a:p>
            <a:r>
              <a:rPr lang="en-US" dirty="0"/>
              <a:t>Based on the scenario, what observations would you make about Kendra? What might Kendra be feeling and why, and how might that influence her behavior?</a:t>
            </a:r>
          </a:p>
        </p:txBody>
      </p:sp>
    </p:spTree>
    <p:extLst>
      <p:ext uri="{BB962C8B-B14F-4D97-AF65-F5344CB8AC3E}">
        <p14:creationId xmlns:p14="http://schemas.microsoft.com/office/powerpoint/2010/main" val="31323510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452CE-FB09-5707-3EED-5BC6EEA7EA7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8AEDE9A-5740-E0AF-8591-21E29C464C2F}"/>
              </a:ext>
            </a:extLst>
          </p:cNvPr>
          <p:cNvSpPr>
            <a:spLocks noGrp="1"/>
          </p:cNvSpPr>
          <p:nvPr>
            <p:ph type="title" idx="4294967295"/>
          </p:nvPr>
        </p:nvSpPr>
        <p:spPr>
          <a:xfrm>
            <a:off x="852577" y="549276"/>
            <a:ext cx="13473103" cy="19812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defRPr/>
            </a:pPr>
            <a:r>
              <a:rPr lang="en-US" sz="9600" b="0" i="0" spc="100" dirty="0">
                <a:solidFill>
                  <a:srgbClr val="B91000"/>
                </a:solidFill>
                <a:latin typeface="Utopia Std Black Headline" panose="02040603060506020204" pitchFamily="18" charset="77"/>
              </a:rPr>
              <a:t>Scenario 2 Prompts, 2</a:t>
            </a:r>
            <a:endParaRPr kumimoji="0" lang="en-US" sz="9600" b="0" i="0" u="none" strike="noStrike" kern="0" cap="none" spc="100" normalizeH="0" baseline="0" noProof="0" dirty="0">
              <a:ln>
                <a:noFill/>
              </a:ln>
              <a:solidFill>
                <a:srgbClr val="B91000"/>
              </a:solidFill>
              <a:effectLst/>
              <a:uLnTx/>
              <a:uFillTx/>
              <a:latin typeface="Utopia Std Black Headline" panose="02040603060506020204" pitchFamily="18" charset="77"/>
              <a:ea typeface="+mn-ea"/>
              <a:cs typeface="+mn-cs"/>
            </a:endParaRPr>
          </a:p>
        </p:txBody>
      </p:sp>
      <p:sp>
        <p:nvSpPr>
          <p:cNvPr id="7" name="Text Placeholder 6">
            <a:extLst>
              <a:ext uri="{FF2B5EF4-FFF2-40B4-BE49-F238E27FC236}">
                <a16:creationId xmlns:a16="http://schemas.microsoft.com/office/drawing/2014/main" id="{D15AC24C-3720-1CF3-6831-3A51AEB4C1CA}"/>
              </a:ext>
            </a:extLst>
          </p:cNvPr>
          <p:cNvSpPr>
            <a:spLocks noGrp="1"/>
          </p:cNvSpPr>
          <p:nvPr>
            <p:ph type="body" sz="quarter" idx="17"/>
          </p:nvPr>
        </p:nvSpPr>
        <p:spPr>
          <a:xfrm>
            <a:off x="856150" y="2530477"/>
            <a:ext cx="13469530" cy="7086600"/>
          </a:xfrm>
        </p:spPr>
        <p:txBody>
          <a:bodyPr/>
          <a:lstStyle/>
          <a:p>
            <a:pPr lvl="0" rtl="0" fontAlgn="base"/>
            <a:r>
              <a:rPr lang="en-US" dirty="0"/>
              <a:t>If you were present for this discussion as the group advisor, what might you be feeling and why, and how might that influence your behavior?</a:t>
            </a:r>
          </a:p>
          <a:p>
            <a:r>
              <a:rPr lang="en-US" dirty="0"/>
              <a:t>When individuals are feeling activated, the situation can easily escalate and/or unfold in ways that have short- or long-term impacts on group dynamics or relationships. What short- or long-term impacts might result from this meeting? </a:t>
            </a:r>
          </a:p>
        </p:txBody>
      </p:sp>
    </p:spTree>
    <p:extLst>
      <p:ext uri="{BB962C8B-B14F-4D97-AF65-F5344CB8AC3E}">
        <p14:creationId xmlns:p14="http://schemas.microsoft.com/office/powerpoint/2010/main" val="1729802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8B4D3-88ED-F40C-C449-CAD1CE808488}"/>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96E9929-411E-F278-A491-2B52B875799E}"/>
              </a:ext>
            </a:extLst>
          </p:cNvPr>
          <p:cNvSpPr>
            <a:spLocks noGrp="1"/>
          </p:cNvSpPr>
          <p:nvPr>
            <p:ph type="title" idx="4294967295"/>
          </p:nvPr>
        </p:nvSpPr>
        <p:spPr>
          <a:xfrm>
            <a:off x="852577" y="549276"/>
            <a:ext cx="13473103" cy="19812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defRPr/>
            </a:pPr>
            <a:r>
              <a:rPr lang="en-US" sz="9600" b="0" i="0" spc="100" dirty="0">
                <a:solidFill>
                  <a:srgbClr val="B91000"/>
                </a:solidFill>
                <a:latin typeface="Utopia Std Black Headline" panose="02040603060506020204" pitchFamily="18" charset="77"/>
              </a:rPr>
              <a:t>Scenario 2 Prompts, 3</a:t>
            </a:r>
            <a:endParaRPr kumimoji="0" lang="en-US" sz="9600" b="0" i="0" u="none" strike="noStrike" kern="0" cap="none" spc="100" normalizeH="0" baseline="0" noProof="0" dirty="0">
              <a:ln>
                <a:noFill/>
              </a:ln>
              <a:solidFill>
                <a:srgbClr val="B91000"/>
              </a:solidFill>
              <a:effectLst/>
              <a:uLnTx/>
              <a:uFillTx/>
              <a:latin typeface="Utopia Std Black Headline" panose="02040603060506020204" pitchFamily="18" charset="77"/>
              <a:ea typeface="+mn-ea"/>
              <a:cs typeface="+mn-cs"/>
            </a:endParaRPr>
          </a:p>
        </p:txBody>
      </p:sp>
      <p:sp>
        <p:nvSpPr>
          <p:cNvPr id="7" name="Text Placeholder 6">
            <a:extLst>
              <a:ext uri="{FF2B5EF4-FFF2-40B4-BE49-F238E27FC236}">
                <a16:creationId xmlns:a16="http://schemas.microsoft.com/office/drawing/2014/main" id="{894EE30E-250A-C88A-3D93-7755C471DE27}"/>
              </a:ext>
            </a:extLst>
          </p:cNvPr>
          <p:cNvSpPr>
            <a:spLocks noGrp="1"/>
          </p:cNvSpPr>
          <p:nvPr>
            <p:ph type="body" sz="quarter" idx="17"/>
          </p:nvPr>
        </p:nvSpPr>
        <p:spPr>
          <a:xfrm>
            <a:off x="856150" y="2530477"/>
            <a:ext cx="13469530" cy="7086600"/>
          </a:xfrm>
        </p:spPr>
        <p:txBody>
          <a:bodyPr/>
          <a:lstStyle/>
          <a:p>
            <a:pPr lvl="0" rtl="0" fontAlgn="base"/>
            <a:r>
              <a:rPr lang="en-US" dirty="0"/>
              <a:t>If you were present for this discussion as the group advisor, are there ways you might engage with the goal of de-escalating and/or shifting the dynamic within the group?    </a:t>
            </a:r>
          </a:p>
          <a:p>
            <a:pPr lvl="0" rtl="0" fontAlgn="base"/>
            <a:r>
              <a:rPr lang="en-US" dirty="0"/>
              <a:t>Note: The scenario provides no information about the student panelists or advisor in terms of their identities or the other positions/roles they hold on campus. How might these aspects influence the way each person present—including you—navigates this dynamic? </a:t>
            </a:r>
          </a:p>
        </p:txBody>
      </p:sp>
    </p:spTree>
    <p:extLst>
      <p:ext uri="{BB962C8B-B14F-4D97-AF65-F5344CB8AC3E}">
        <p14:creationId xmlns:p14="http://schemas.microsoft.com/office/powerpoint/2010/main" val="27653684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DE2B1-7714-A757-6930-627BC46D13B0}"/>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B5AFDCB-62D0-BC3C-42BA-592AB94A9066}"/>
              </a:ext>
            </a:extLst>
          </p:cNvPr>
          <p:cNvSpPr>
            <a:spLocks noGrp="1"/>
          </p:cNvSpPr>
          <p:nvPr>
            <p:ph type="title" idx="4294967295"/>
          </p:nvPr>
        </p:nvSpPr>
        <p:spPr>
          <a:xfrm>
            <a:off x="852577" y="549276"/>
            <a:ext cx="13473103" cy="19812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defRPr/>
            </a:pPr>
            <a:r>
              <a:rPr lang="en-US" sz="9600" b="0" i="0" spc="100" dirty="0">
                <a:solidFill>
                  <a:srgbClr val="B91000"/>
                </a:solidFill>
                <a:latin typeface="Utopia Std Black Headline" panose="02040603060506020204" pitchFamily="18" charset="77"/>
              </a:rPr>
              <a:t>Context, Part 1</a:t>
            </a:r>
            <a:endParaRPr kumimoji="0" lang="en-US" sz="9600" b="0" i="0" u="none" strike="noStrike" kern="0" cap="none" spc="100" normalizeH="0" baseline="0" noProof="0" dirty="0">
              <a:ln>
                <a:noFill/>
              </a:ln>
              <a:solidFill>
                <a:srgbClr val="B91000"/>
              </a:solidFill>
              <a:effectLst/>
              <a:uLnTx/>
              <a:uFillTx/>
              <a:latin typeface="Utopia Std Black Headline" panose="02040603060506020204" pitchFamily="18" charset="77"/>
              <a:ea typeface="+mn-ea"/>
              <a:cs typeface="+mn-cs"/>
            </a:endParaRPr>
          </a:p>
        </p:txBody>
      </p:sp>
      <p:sp>
        <p:nvSpPr>
          <p:cNvPr id="7" name="Text Placeholder 6">
            <a:extLst>
              <a:ext uri="{FF2B5EF4-FFF2-40B4-BE49-F238E27FC236}">
                <a16:creationId xmlns:a16="http://schemas.microsoft.com/office/drawing/2014/main" id="{247B0F7D-FF67-A918-7AEA-A375BDE1D5C1}"/>
              </a:ext>
            </a:extLst>
          </p:cNvPr>
          <p:cNvSpPr>
            <a:spLocks noGrp="1"/>
          </p:cNvSpPr>
          <p:nvPr>
            <p:ph type="body" sz="quarter" idx="17"/>
          </p:nvPr>
        </p:nvSpPr>
        <p:spPr>
          <a:xfrm>
            <a:off x="856150" y="2530477"/>
            <a:ext cx="13469530" cy="7086600"/>
          </a:xfrm>
        </p:spPr>
        <p:txBody>
          <a:bodyPr/>
          <a:lstStyle/>
          <a:p>
            <a:pPr lvl="0" rtl="0" fontAlgn="base"/>
            <a:r>
              <a:rPr lang="en-US" dirty="0"/>
              <a:t>When individuals feel activated, their nervous system can react in different ways.</a:t>
            </a:r>
          </a:p>
          <a:p>
            <a:pPr lvl="1" rtl="0" fontAlgn="base"/>
            <a:r>
              <a:rPr lang="en-US" dirty="0"/>
              <a:t>Some individuals display nervous energy, which can manifest as fidgeting, constantly shifting in their seat, or tapping the desk or tabletop. </a:t>
            </a:r>
          </a:p>
          <a:p>
            <a:pPr lvl="1" rtl="0" fontAlgn="base"/>
            <a:r>
              <a:rPr lang="en-US" dirty="0"/>
              <a:t>Some individuals hold the energy in their body, so they might clench their jaw, ball their fists, or tense their shoulders. </a:t>
            </a:r>
          </a:p>
          <a:p>
            <a:pPr lvl="1" rtl="0" fontAlgn="base"/>
            <a:r>
              <a:rPr lang="en-US" dirty="0"/>
              <a:t>Some individuals display impulsive behaviors, so they might jump to rash conclusions, begin talking quickly, or start interrupting others.</a:t>
            </a:r>
          </a:p>
          <a:p>
            <a:pPr marL="0" lvl="0" indent="0" rtl="0" fontAlgn="base">
              <a:buNone/>
            </a:pPr>
            <a:endParaRPr lang="en-US" dirty="0"/>
          </a:p>
        </p:txBody>
      </p:sp>
    </p:spTree>
    <p:extLst>
      <p:ext uri="{BB962C8B-B14F-4D97-AF65-F5344CB8AC3E}">
        <p14:creationId xmlns:p14="http://schemas.microsoft.com/office/powerpoint/2010/main" val="37497717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7A7A1-D5E5-81CC-6276-54A59F20D8E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EC0A1FD-B065-EFB6-54D4-7A44F755C2D8}"/>
              </a:ext>
            </a:extLst>
          </p:cNvPr>
          <p:cNvSpPr>
            <a:spLocks noGrp="1"/>
          </p:cNvSpPr>
          <p:nvPr>
            <p:ph type="title" idx="4294967295"/>
          </p:nvPr>
        </p:nvSpPr>
        <p:spPr>
          <a:xfrm>
            <a:off x="852577" y="549276"/>
            <a:ext cx="13473103" cy="19812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defRPr/>
            </a:pPr>
            <a:r>
              <a:rPr lang="en-US" sz="9600" b="0" i="0" spc="100" dirty="0">
                <a:solidFill>
                  <a:srgbClr val="B91000"/>
                </a:solidFill>
                <a:latin typeface="Utopia Std Black Headline" panose="02040603060506020204" pitchFamily="18" charset="77"/>
              </a:rPr>
              <a:t>Context, Part 2</a:t>
            </a:r>
            <a:endParaRPr kumimoji="0" lang="en-US" sz="9600" b="0" i="0" u="none" strike="noStrike" kern="0" cap="none" spc="100" normalizeH="0" baseline="0" noProof="0" dirty="0">
              <a:ln>
                <a:noFill/>
              </a:ln>
              <a:solidFill>
                <a:srgbClr val="B91000"/>
              </a:solidFill>
              <a:effectLst/>
              <a:uLnTx/>
              <a:uFillTx/>
              <a:latin typeface="Utopia Std Black Headline" panose="02040603060506020204" pitchFamily="18" charset="77"/>
              <a:ea typeface="+mn-ea"/>
              <a:cs typeface="+mn-cs"/>
            </a:endParaRPr>
          </a:p>
        </p:txBody>
      </p:sp>
      <p:sp>
        <p:nvSpPr>
          <p:cNvPr id="7" name="Text Placeholder 6">
            <a:extLst>
              <a:ext uri="{FF2B5EF4-FFF2-40B4-BE49-F238E27FC236}">
                <a16:creationId xmlns:a16="http://schemas.microsoft.com/office/drawing/2014/main" id="{BD17E7A6-2128-7013-66DC-1E036F2D83BB}"/>
              </a:ext>
            </a:extLst>
          </p:cNvPr>
          <p:cNvSpPr>
            <a:spLocks noGrp="1"/>
          </p:cNvSpPr>
          <p:nvPr>
            <p:ph type="body" sz="quarter" idx="17"/>
          </p:nvPr>
        </p:nvSpPr>
        <p:spPr>
          <a:xfrm>
            <a:off x="856150" y="2530477"/>
            <a:ext cx="13469530" cy="7086600"/>
          </a:xfrm>
        </p:spPr>
        <p:txBody>
          <a:bodyPr/>
          <a:lstStyle/>
          <a:p>
            <a:pPr lvl="0" rtl="0" fontAlgn="base"/>
            <a:r>
              <a:rPr lang="en-US" dirty="0"/>
              <a:t>When individuals feel activated, their nervous system can react in different ways.</a:t>
            </a:r>
          </a:p>
          <a:p>
            <a:pPr lvl="1" rtl="0" fontAlgn="base"/>
            <a:r>
              <a:rPr lang="en-US" dirty="0"/>
              <a:t>Some individuals go into fight-or-flight mode, so they might feel an urgent need to escape the conversation, or they might become argumentative.</a:t>
            </a:r>
          </a:p>
          <a:p>
            <a:pPr lvl="1" rtl="0" fontAlgn="base"/>
            <a:r>
              <a:rPr lang="en-US" dirty="0"/>
              <a:t>Some individuals go into freeze mode, so they might avoid eye contact or stop speaking.</a:t>
            </a:r>
          </a:p>
          <a:p>
            <a:pPr lvl="0" rtl="0" fontAlgn="base"/>
            <a:endParaRPr lang="en-US" dirty="0"/>
          </a:p>
        </p:txBody>
      </p:sp>
    </p:spTree>
    <p:extLst>
      <p:ext uri="{BB962C8B-B14F-4D97-AF65-F5344CB8AC3E}">
        <p14:creationId xmlns:p14="http://schemas.microsoft.com/office/powerpoint/2010/main" val="15345179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EE4E1-199A-FF00-E0E3-77C3E564CB8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92A4971-83AD-F4E2-FBA3-E88A6305AE9F}"/>
              </a:ext>
            </a:extLst>
          </p:cNvPr>
          <p:cNvSpPr>
            <a:spLocks noGrp="1"/>
          </p:cNvSpPr>
          <p:nvPr>
            <p:ph type="title" idx="4294967295"/>
          </p:nvPr>
        </p:nvSpPr>
        <p:spPr>
          <a:xfrm>
            <a:off x="852577" y="549276"/>
            <a:ext cx="13473103" cy="19812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defRPr/>
            </a:pPr>
            <a:r>
              <a:rPr lang="en-US" sz="9600" b="0" i="0" spc="100" dirty="0">
                <a:solidFill>
                  <a:srgbClr val="B91000"/>
                </a:solidFill>
                <a:latin typeface="Utopia Std Black Headline" panose="02040603060506020204" pitchFamily="18" charset="77"/>
              </a:rPr>
              <a:t>Strategies, Part 1</a:t>
            </a:r>
            <a:endParaRPr kumimoji="0" lang="en-US" sz="9600" b="0" i="0" u="none" strike="noStrike" kern="0" cap="none" spc="100" normalizeH="0" baseline="0" noProof="0" dirty="0">
              <a:ln>
                <a:noFill/>
              </a:ln>
              <a:solidFill>
                <a:srgbClr val="B91000"/>
              </a:solidFill>
              <a:effectLst/>
              <a:uLnTx/>
              <a:uFillTx/>
              <a:latin typeface="Utopia Std Black Headline" panose="02040603060506020204" pitchFamily="18" charset="77"/>
              <a:ea typeface="+mn-ea"/>
              <a:cs typeface="+mn-cs"/>
            </a:endParaRPr>
          </a:p>
        </p:txBody>
      </p:sp>
      <p:sp>
        <p:nvSpPr>
          <p:cNvPr id="7" name="Text Placeholder 6">
            <a:extLst>
              <a:ext uri="{FF2B5EF4-FFF2-40B4-BE49-F238E27FC236}">
                <a16:creationId xmlns:a16="http://schemas.microsoft.com/office/drawing/2014/main" id="{E24FDDD8-F572-38EF-5682-E4D7A0616331}"/>
              </a:ext>
            </a:extLst>
          </p:cNvPr>
          <p:cNvSpPr>
            <a:spLocks noGrp="1"/>
          </p:cNvSpPr>
          <p:nvPr>
            <p:ph type="body" sz="quarter" idx="17"/>
          </p:nvPr>
        </p:nvSpPr>
        <p:spPr>
          <a:xfrm>
            <a:off x="856150" y="2530477"/>
            <a:ext cx="13469530" cy="7086600"/>
          </a:xfrm>
        </p:spPr>
        <p:txBody>
          <a:bodyPr/>
          <a:lstStyle/>
          <a:p>
            <a:pPr lvl="0" rtl="0" fontAlgn="base"/>
            <a:r>
              <a:rPr lang="en-US" dirty="0"/>
              <a:t>Things individuals can do anywhere, anytime (including during class or meetings, if needed):</a:t>
            </a:r>
          </a:p>
          <a:p>
            <a:pPr lvl="1" rtl="0" fontAlgn="base"/>
            <a:r>
              <a:rPr lang="en-US" dirty="0"/>
              <a:t>Adjust your posture so you are sitting upright </a:t>
            </a:r>
          </a:p>
          <a:p>
            <a:pPr lvl="1" rtl="0" fontAlgn="base"/>
            <a:r>
              <a:rPr lang="en-US" dirty="0"/>
              <a:t>Roll your shoulders to release tension </a:t>
            </a:r>
          </a:p>
          <a:p>
            <a:pPr lvl="1" rtl="0" fontAlgn="base"/>
            <a:r>
              <a:rPr lang="en-US" dirty="0"/>
              <a:t>Take a deep breath and release it slowly </a:t>
            </a:r>
          </a:p>
          <a:p>
            <a:pPr lvl="1" rtl="0" fontAlgn="base"/>
            <a:r>
              <a:rPr lang="en-US" dirty="0"/>
              <a:t>Plant your feet solidly on the floor and focus on the feeling of being physically grounded </a:t>
            </a:r>
          </a:p>
          <a:p>
            <a:pPr lvl="1" rtl="0" fontAlgn="base"/>
            <a:r>
              <a:rPr lang="en-US" dirty="0"/>
              <a:t>Raise your eyes and look around the room, focusing on the details that orient you to the present moment </a:t>
            </a:r>
          </a:p>
          <a:p>
            <a:pPr marL="0" lvl="0" indent="0" rtl="0" fontAlgn="base">
              <a:buNone/>
            </a:pPr>
            <a:endParaRPr lang="en-US" dirty="0"/>
          </a:p>
        </p:txBody>
      </p:sp>
    </p:spTree>
    <p:extLst>
      <p:ext uri="{BB962C8B-B14F-4D97-AF65-F5344CB8AC3E}">
        <p14:creationId xmlns:p14="http://schemas.microsoft.com/office/powerpoint/2010/main" val="4216508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40207A7-FB49-7A43-A539-4308FEC8297D}"/>
              </a:ext>
            </a:extLst>
          </p:cNvPr>
          <p:cNvSpPr>
            <a:spLocks noGrp="1"/>
          </p:cNvSpPr>
          <p:nvPr>
            <p:ph type="title" idx="4294967295"/>
          </p:nvPr>
        </p:nvSpPr>
        <p:spPr>
          <a:xfrm>
            <a:off x="852577" y="549276"/>
            <a:ext cx="13473103" cy="19812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9600" b="0" i="0" u="none" strike="noStrike" kern="0" cap="none" spc="100" normalizeH="0" baseline="0" noProof="0" dirty="0">
                <a:ln>
                  <a:noFill/>
                </a:ln>
                <a:solidFill>
                  <a:srgbClr val="B91000"/>
                </a:solidFill>
                <a:effectLst/>
                <a:uLnTx/>
                <a:uFillTx/>
                <a:latin typeface="Utopia Std Black Headline" panose="02040603060506020204" pitchFamily="18" charset="77"/>
                <a:ea typeface="+mn-ea"/>
                <a:cs typeface="+mn-cs"/>
              </a:rPr>
              <a:t>Context</a:t>
            </a:r>
          </a:p>
        </p:txBody>
      </p:sp>
      <p:sp>
        <p:nvSpPr>
          <p:cNvPr id="7" name="Text Placeholder 6">
            <a:extLst>
              <a:ext uri="{FF2B5EF4-FFF2-40B4-BE49-F238E27FC236}">
                <a16:creationId xmlns:a16="http://schemas.microsoft.com/office/drawing/2014/main" id="{B5CF181B-5638-9E48-A06C-E3A9FCB722CE}"/>
              </a:ext>
            </a:extLst>
          </p:cNvPr>
          <p:cNvSpPr>
            <a:spLocks noGrp="1"/>
          </p:cNvSpPr>
          <p:nvPr>
            <p:ph type="body" sz="quarter" idx="17"/>
          </p:nvPr>
        </p:nvSpPr>
        <p:spPr>
          <a:xfrm>
            <a:off x="856150" y="2530477"/>
            <a:ext cx="13469530" cy="7086600"/>
          </a:xfrm>
        </p:spPr>
        <p:txBody>
          <a:bodyPr/>
          <a:lstStyle/>
          <a:p>
            <a:r>
              <a:rPr lang="en-US" dirty="0"/>
              <a:t>We are all managing a lot these days, both in our work and in our personal lives, and it is easy to feel overwhelmed. The implications of this show up in many ways in the classroom and workplace. Our students often struggle with executive functioning, are experiencing increasing levels of anxiety, and are coping with other mental health symptoms that can, at times, feel incapacitating. Our colleagues are navigating competing demands on their time, and feeling overextended can be emotionally taxing in ways that can cause both tension and conflict. </a:t>
            </a:r>
          </a:p>
        </p:txBody>
      </p:sp>
    </p:spTree>
    <p:extLst>
      <p:ext uri="{BB962C8B-B14F-4D97-AF65-F5344CB8AC3E}">
        <p14:creationId xmlns:p14="http://schemas.microsoft.com/office/powerpoint/2010/main" val="30092189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F8883-360A-BD09-9413-30B2034382C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A6C3F72-6D68-32D7-1F74-3F4D1369FBAF}"/>
              </a:ext>
            </a:extLst>
          </p:cNvPr>
          <p:cNvSpPr>
            <a:spLocks noGrp="1"/>
          </p:cNvSpPr>
          <p:nvPr>
            <p:ph type="title" idx="4294967295"/>
          </p:nvPr>
        </p:nvSpPr>
        <p:spPr>
          <a:xfrm>
            <a:off x="852577" y="549276"/>
            <a:ext cx="13473103" cy="19812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defRPr/>
            </a:pPr>
            <a:r>
              <a:rPr lang="en-US" sz="9600" b="0" i="0" spc="100" dirty="0">
                <a:solidFill>
                  <a:srgbClr val="B91000"/>
                </a:solidFill>
                <a:latin typeface="Utopia Std Black Headline" panose="02040603060506020204" pitchFamily="18" charset="77"/>
              </a:rPr>
              <a:t>Strategies, Part 2</a:t>
            </a:r>
            <a:endParaRPr kumimoji="0" lang="en-US" sz="9600" b="0" i="0" u="none" strike="noStrike" kern="0" cap="none" spc="100" normalizeH="0" baseline="0" noProof="0" dirty="0">
              <a:ln>
                <a:noFill/>
              </a:ln>
              <a:solidFill>
                <a:srgbClr val="B91000"/>
              </a:solidFill>
              <a:effectLst/>
              <a:uLnTx/>
              <a:uFillTx/>
              <a:latin typeface="Utopia Std Black Headline" panose="02040603060506020204" pitchFamily="18" charset="77"/>
              <a:ea typeface="+mn-ea"/>
              <a:cs typeface="+mn-cs"/>
            </a:endParaRPr>
          </a:p>
        </p:txBody>
      </p:sp>
      <p:sp>
        <p:nvSpPr>
          <p:cNvPr id="7" name="Text Placeholder 6">
            <a:extLst>
              <a:ext uri="{FF2B5EF4-FFF2-40B4-BE49-F238E27FC236}">
                <a16:creationId xmlns:a16="http://schemas.microsoft.com/office/drawing/2014/main" id="{34CB558E-2C97-4DC2-F142-2AFC95D579D2}"/>
              </a:ext>
            </a:extLst>
          </p:cNvPr>
          <p:cNvSpPr>
            <a:spLocks noGrp="1"/>
          </p:cNvSpPr>
          <p:nvPr>
            <p:ph type="body" sz="quarter" idx="17"/>
          </p:nvPr>
        </p:nvSpPr>
        <p:spPr>
          <a:xfrm>
            <a:off x="856150" y="2530477"/>
            <a:ext cx="13469530" cy="7086600"/>
          </a:xfrm>
        </p:spPr>
        <p:txBody>
          <a:bodyPr/>
          <a:lstStyle/>
          <a:p>
            <a:pPr lvl="0" rtl="0" fontAlgn="base"/>
            <a:r>
              <a:rPr lang="en-US" dirty="0"/>
              <a:t>Things individuals can do anywhere, anytime (including during class or meetings, if needed):</a:t>
            </a:r>
          </a:p>
          <a:p>
            <a:pPr lvl="1" rtl="0" fontAlgn="base"/>
            <a:r>
              <a:rPr lang="en-US" dirty="0"/>
              <a:t>Massage your face </a:t>
            </a:r>
          </a:p>
          <a:p>
            <a:pPr lvl="1" rtl="0" fontAlgn="base"/>
            <a:r>
              <a:rPr lang="en-US" dirty="0"/>
              <a:t>Engage in progressive muscle relaxation across your body </a:t>
            </a:r>
          </a:p>
          <a:p>
            <a:pPr lvl="1" rtl="0" fontAlgn="base"/>
            <a:r>
              <a:rPr lang="en-US" dirty="0"/>
              <a:t>Start freewriting or journaling to help you process what you are feeling and to help deactivate your body </a:t>
            </a:r>
          </a:p>
          <a:p>
            <a:pPr lvl="1" rtl="0" fontAlgn="base"/>
            <a:r>
              <a:rPr lang="en-US" dirty="0"/>
              <a:t>Let out a long, deep sigh</a:t>
            </a:r>
          </a:p>
          <a:p>
            <a:pPr lvl="0" rtl="0" fontAlgn="base"/>
            <a:endParaRPr lang="en-US" dirty="0"/>
          </a:p>
        </p:txBody>
      </p:sp>
    </p:spTree>
    <p:extLst>
      <p:ext uri="{BB962C8B-B14F-4D97-AF65-F5344CB8AC3E}">
        <p14:creationId xmlns:p14="http://schemas.microsoft.com/office/powerpoint/2010/main" val="1432875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0712A-7BAB-73DC-CB67-05A25897D37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13627BF-D6BC-555B-5A72-63724A4FA75C}"/>
              </a:ext>
            </a:extLst>
          </p:cNvPr>
          <p:cNvSpPr>
            <a:spLocks noGrp="1"/>
          </p:cNvSpPr>
          <p:nvPr>
            <p:ph type="title" idx="4294967295"/>
          </p:nvPr>
        </p:nvSpPr>
        <p:spPr>
          <a:xfrm>
            <a:off x="852577" y="549276"/>
            <a:ext cx="13473103" cy="19812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defRPr/>
            </a:pPr>
            <a:r>
              <a:rPr lang="en-US" sz="9600" b="0" i="0" spc="100" dirty="0">
                <a:solidFill>
                  <a:srgbClr val="B91000"/>
                </a:solidFill>
                <a:latin typeface="Utopia Std Black Headline" panose="02040603060506020204" pitchFamily="18" charset="77"/>
              </a:rPr>
              <a:t>Strategies, Part 3</a:t>
            </a:r>
            <a:endParaRPr kumimoji="0" lang="en-US" sz="9600" b="0" i="0" u="none" strike="noStrike" kern="0" cap="none" spc="100" normalizeH="0" baseline="0" noProof="0" dirty="0">
              <a:ln>
                <a:noFill/>
              </a:ln>
              <a:solidFill>
                <a:srgbClr val="B91000"/>
              </a:solidFill>
              <a:effectLst/>
              <a:uLnTx/>
              <a:uFillTx/>
              <a:latin typeface="Utopia Std Black Headline" panose="02040603060506020204" pitchFamily="18" charset="77"/>
              <a:ea typeface="+mn-ea"/>
              <a:cs typeface="+mn-cs"/>
            </a:endParaRPr>
          </a:p>
        </p:txBody>
      </p:sp>
      <p:sp>
        <p:nvSpPr>
          <p:cNvPr id="7" name="Text Placeholder 6">
            <a:extLst>
              <a:ext uri="{FF2B5EF4-FFF2-40B4-BE49-F238E27FC236}">
                <a16:creationId xmlns:a16="http://schemas.microsoft.com/office/drawing/2014/main" id="{4EEC08B5-21CB-CEA5-3C4E-773A224F1B57}"/>
              </a:ext>
            </a:extLst>
          </p:cNvPr>
          <p:cNvSpPr>
            <a:spLocks noGrp="1"/>
          </p:cNvSpPr>
          <p:nvPr>
            <p:ph type="body" sz="quarter" idx="17"/>
          </p:nvPr>
        </p:nvSpPr>
        <p:spPr>
          <a:xfrm>
            <a:off x="856150" y="2530477"/>
            <a:ext cx="13469530" cy="7086600"/>
          </a:xfrm>
        </p:spPr>
        <p:txBody>
          <a:bodyPr/>
          <a:lstStyle/>
          <a:p>
            <a:pPr lvl="0" rtl="0" fontAlgn="base"/>
            <a:r>
              <a:rPr lang="en-US" dirty="0"/>
              <a:t>Things individuals can do on their own, as needed, when their nervous system becomes activated:</a:t>
            </a:r>
          </a:p>
          <a:p>
            <a:pPr lvl="1" rtl="0" fontAlgn="base"/>
            <a:r>
              <a:rPr lang="en-US" dirty="0"/>
              <a:t>Hum </a:t>
            </a:r>
          </a:p>
          <a:p>
            <a:pPr lvl="1" rtl="0" fontAlgn="base"/>
            <a:r>
              <a:rPr lang="en-US" dirty="0"/>
              <a:t>Splash cold water on your face </a:t>
            </a:r>
          </a:p>
          <a:p>
            <a:pPr lvl="1" rtl="0" fontAlgn="base"/>
            <a:r>
              <a:rPr lang="en-US" dirty="0"/>
              <a:t>Drink a hot beverage or sip ice water </a:t>
            </a:r>
          </a:p>
          <a:p>
            <a:pPr lvl="1" rtl="0" fontAlgn="base"/>
            <a:r>
              <a:rPr lang="en-US" dirty="0"/>
              <a:t>Take a shower and adjust the water temperature (increasingly hot or cold) to help activate your nervous system and ground you physically in the moment </a:t>
            </a:r>
          </a:p>
          <a:p>
            <a:pPr lvl="1" rtl="0" fontAlgn="base"/>
            <a:r>
              <a:rPr lang="en-US" dirty="0"/>
              <a:t>Go outside and spend some time in the natural sunlight (especially helpful to do first thing in the morning) </a:t>
            </a:r>
          </a:p>
          <a:p>
            <a:pPr lvl="1" rtl="0" fontAlgn="base"/>
            <a:r>
              <a:rPr lang="en-US" dirty="0"/>
              <a:t>Listen to music </a:t>
            </a:r>
          </a:p>
          <a:p>
            <a:pPr lvl="1" rtl="0" fontAlgn="base"/>
            <a:r>
              <a:rPr lang="en-US" dirty="0"/>
              <a:t>Use aromas (like scented oils or candles) to ground you in the physical space </a:t>
            </a:r>
          </a:p>
        </p:txBody>
      </p:sp>
    </p:spTree>
    <p:extLst>
      <p:ext uri="{BB962C8B-B14F-4D97-AF65-F5344CB8AC3E}">
        <p14:creationId xmlns:p14="http://schemas.microsoft.com/office/powerpoint/2010/main" val="35149376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8BE41-E054-9ECD-ED95-1DC6D45FC6D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8A6830F-6D6F-E2D8-6A60-068294698BAC}"/>
              </a:ext>
            </a:extLst>
          </p:cNvPr>
          <p:cNvSpPr>
            <a:spLocks noGrp="1"/>
          </p:cNvSpPr>
          <p:nvPr>
            <p:ph type="title" idx="4294967295"/>
          </p:nvPr>
        </p:nvSpPr>
        <p:spPr>
          <a:xfrm>
            <a:off x="852577" y="549276"/>
            <a:ext cx="13473103" cy="19812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defRPr/>
            </a:pPr>
            <a:r>
              <a:rPr lang="en-US" sz="9600" b="0" i="0" spc="100" dirty="0">
                <a:solidFill>
                  <a:srgbClr val="B91000"/>
                </a:solidFill>
                <a:latin typeface="Utopia Std Black Headline" panose="02040603060506020204" pitchFamily="18" charset="77"/>
              </a:rPr>
              <a:t>Resources</a:t>
            </a:r>
            <a:endParaRPr kumimoji="0" lang="en-US" sz="9600" b="0" i="0" u="none" strike="noStrike" kern="0" cap="none" spc="100" normalizeH="0" baseline="0" noProof="0" dirty="0">
              <a:ln>
                <a:noFill/>
              </a:ln>
              <a:solidFill>
                <a:srgbClr val="B91000"/>
              </a:solidFill>
              <a:effectLst/>
              <a:uLnTx/>
              <a:uFillTx/>
              <a:latin typeface="Utopia Std Black Headline" panose="02040603060506020204" pitchFamily="18" charset="77"/>
              <a:ea typeface="+mn-ea"/>
              <a:cs typeface="+mn-cs"/>
            </a:endParaRPr>
          </a:p>
        </p:txBody>
      </p:sp>
      <p:sp>
        <p:nvSpPr>
          <p:cNvPr id="7" name="Text Placeholder 6">
            <a:extLst>
              <a:ext uri="{FF2B5EF4-FFF2-40B4-BE49-F238E27FC236}">
                <a16:creationId xmlns:a16="http://schemas.microsoft.com/office/drawing/2014/main" id="{E6F1ADDA-26E9-90BA-521C-09B30201DED6}"/>
              </a:ext>
            </a:extLst>
          </p:cNvPr>
          <p:cNvSpPr>
            <a:spLocks noGrp="1"/>
          </p:cNvSpPr>
          <p:nvPr>
            <p:ph type="body" sz="quarter" idx="17"/>
          </p:nvPr>
        </p:nvSpPr>
        <p:spPr>
          <a:xfrm>
            <a:off x="856150" y="2530477"/>
            <a:ext cx="13469530" cy="7086600"/>
          </a:xfrm>
        </p:spPr>
        <p:txBody>
          <a:bodyPr/>
          <a:lstStyle/>
          <a:p>
            <a:pPr marL="0" lvl="0" indent="0" rtl="0" fontAlgn="base">
              <a:buNone/>
            </a:pPr>
            <a:r>
              <a:rPr lang="en-US" dirty="0"/>
              <a:t>All resources are from @Therapy in a Nutshell, the YouTube channel for Emma McAdam, a Licensed Marriage and Family Therapist</a:t>
            </a:r>
            <a:br>
              <a:rPr lang="en-US" dirty="0"/>
            </a:br>
            <a:endParaRPr lang="en-US" dirty="0"/>
          </a:p>
          <a:p>
            <a:pPr lvl="0" rtl="0" fontAlgn="base"/>
            <a:r>
              <a:rPr lang="en-US" sz="4200" dirty="0"/>
              <a:t>The Essential Skill to Regulate Your Nervous System</a:t>
            </a:r>
          </a:p>
          <a:p>
            <a:pPr lvl="1" rtl="0" fontAlgn="base"/>
            <a:r>
              <a:rPr lang="en-US" u="sng" dirty="0">
                <a:hlinkClick r:id="rId2"/>
              </a:rPr>
              <a:t>Link to YouTube video</a:t>
            </a:r>
            <a:endParaRPr lang="en-US" dirty="0"/>
          </a:p>
          <a:p>
            <a:pPr lvl="0" rtl="0" fontAlgn="base"/>
            <a:r>
              <a:rPr lang="en-US" sz="4200" dirty="0"/>
              <a:t>9 Micro Habits for Self-Regulation of Trauma or Anxiety</a:t>
            </a:r>
          </a:p>
          <a:p>
            <a:pPr lvl="1" rtl="0" fontAlgn="base"/>
            <a:r>
              <a:rPr lang="en-US" u="sng" dirty="0">
                <a:hlinkClick r:id="rId3"/>
              </a:rPr>
              <a:t>Link to YouTube video</a:t>
            </a:r>
            <a:endParaRPr lang="en-US" dirty="0"/>
          </a:p>
          <a:p>
            <a:pPr lvl="0" rtl="0" fontAlgn="base"/>
            <a:r>
              <a:rPr lang="en-US" sz="4200" dirty="0"/>
              <a:t>7 Micro Habits to Escape the Freeze Response - Polyvagal Tools for Depression &amp; Burnout </a:t>
            </a:r>
          </a:p>
          <a:p>
            <a:pPr lvl="1" rtl="0" fontAlgn="base"/>
            <a:r>
              <a:rPr lang="en-US" u="sng" dirty="0">
                <a:hlinkClick r:id="rId4"/>
              </a:rPr>
              <a:t>Link to YouTube video</a:t>
            </a:r>
            <a:endParaRPr lang="en-US" dirty="0"/>
          </a:p>
        </p:txBody>
      </p:sp>
    </p:spTree>
    <p:extLst>
      <p:ext uri="{BB962C8B-B14F-4D97-AF65-F5344CB8AC3E}">
        <p14:creationId xmlns:p14="http://schemas.microsoft.com/office/powerpoint/2010/main" val="17910111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E5D9E6-0E6E-F2DD-3192-09B9DB7B6E01}"/>
              </a:ext>
            </a:extLst>
          </p:cNvPr>
          <p:cNvSpPr>
            <a:spLocks noGrp="1"/>
          </p:cNvSpPr>
          <p:nvPr>
            <p:ph type="title" idx="4294967295"/>
          </p:nvPr>
        </p:nvSpPr>
        <p:spPr>
          <a:xfrm>
            <a:off x="852577" y="549276"/>
            <a:ext cx="13473103" cy="19812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9600" b="0" i="0" u="none" strike="noStrike" kern="0" cap="none" spc="100" normalizeH="0" baseline="0" noProof="0" dirty="0">
                <a:ln>
                  <a:noFill/>
                </a:ln>
                <a:solidFill>
                  <a:srgbClr val="B91000"/>
                </a:solidFill>
                <a:effectLst/>
                <a:uLnTx/>
                <a:uFillTx/>
                <a:latin typeface="Utopia Std Black Headline" panose="02040603060506020204" pitchFamily="18" charset="77"/>
                <a:ea typeface="+mn-ea"/>
                <a:cs typeface="+mn-cs"/>
              </a:rPr>
              <a:t>Contact Info</a:t>
            </a:r>
          </a:p>
        </p:txBody>
      </p:sp>
      <p:sp>
        <p:nvSpPr>
          <p:cNvPr id="2" name="Text Placeholder 1">
            <a:extLst>
              <a:ext uri="{FF2B5EF4-FFF2-40B4-BE49-F238E27FC236}">
                <a16:creationId xmlns:a16="http://schemas.microsoft.com/office/drawing/2014/main" id="{4561B656-EB81-4E1E-787A-1FDAAD01159E}"/>
              </a:ext>
            </a:extLst>
          </p:cNvPr>
          <p:cNvSpPr>
            <a:spLocks noGrp="1"/>
          </p:cNvSpPr>
          <p:nvPr>
            <p:ph type="body" sz="quarter" idx="17"/>
          </p:nvPr>
        </p:nvSpPr>
        <p:spPr/>
        <p:txBody>
          <a:bodyPr/>
          <a:lstStyle/>
          <a:p>
            <a:pPr rtl="0" fontAlgn="base"/>
            <a:r>
              <a:rPr lang="en-US" dirty="0"/>
              <a:t>Renee Wells  </a:t>
            </a:r>
            <a:br>
              <a:rPr lang="en-US" dirty="0"/>
            </a:br>
            <a:r>
              <a:rPr lang="en-US" dirty="0"/>
              <a:t>Chief Diversity Officer  </a:t>
            </a:r>
            <a:br>
              <a:rPr lang="en-US" dirty="0"/>
            </a:br>
            <a:r>
              <a:rPr lang="en-US" dirty="0"/>
              <a:t>Institutional Equity and Inclusion Office  </a:t>
            </a:r>
            <a:br>
              <a:rPr lang="en-US" dirty="0"/>
            </a:br>
            <a:r>
              <a:rPr lang="en-US" dirty="0"/>
              <a:t>Miller Building, Room 404C  </a:t>
            </a:r>
            <a:br>
              <a:rPr lang="en-US" dirty="0"/>
            </a:br>
            <a:r>
              <a:rPr lang="en-US" dirty="0"/>
              <a:t>(607) 753-2194  </a:t>
            </a:r>
            <a:br>
              <a:rPr lang="en-US" dirty="0"/>
            </a:br>
            <a:r>
              <a:rPr lang="en-US" dirty="0">
                <a:hlinkClick r:id="rId2"/>
              </a:rPr>
              <a:t>renee.wells@cortland.edu</a:t>
            </a:r>
            <a:r>
              <a:rPr lang="en-US" dirty="0"/>
              <a:t>    </a:t>
            </a:r>
          </a:p>
          <a:p>
            <a:endParaRPr lang="en-US" dirty="0"/>
          </a:p>
        </p:txBody>
      </p:sp>
    </p:spTree>
    <p:extLst>
      <p:ext uri="{BB962C8B-B14F-4D97-AF65-F5344CB8AC3E}">
        <p14:creationId xmlns:p14="http://schemas.microsoft.com/office/powerpoint/2010/main" val="32632980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62D6325-C722-0294-9D57-002009AC7965}"/>
              </a:ext>
            </a:extLst>
          </p:cNvPr>
          <p:cNvSpPr>
            <a:spLocks noGrp="1"/>
          </p:cNvSpPr>
          <p:nvPr>
            <p:ph type="title" idx="4294967295"/>
          </p:nvPr>
        </p:nvSpPr>
        <p:spPr>
          <a:xfrm>
            <a:off x="1036638" y="-2185987"/>
            <a:ext cx="13006387" cy="2185987"/>
          </a:xfrm>
          <a:prstGeom prst="rect">
            <a:avLst/>
          </a:prstGeom>
        </p:spPr>
        <p:txBody>
          <a:bodyPr anchor="b"/>
          <a:lstStyle/>
          <a:p>
            <a:r>
              <a:rPr lang="en-US" dirty="0"/>
              <a:t>SUNY Cortland </a:t>
            </a:r>
            <a:r>
              <a:rPr lang="en-US"/>
              <a:t>Logo slide</a:t>
            </a:r>
            <a:endParaRPr lang="en-US" dirty="0"/>
          </a:p>
        </p:txBody>
      </p:sp>
    </p:spTree>
    <p:extLst>
      <p:ext uri="{BB962C8B-B14F-4D97-AF65-F5344CB8AC3E}">
        <p14:creationId xmlns:p14="http://schemas.microsoft.com/office/powerpoint/2010/main" val="760180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410DC-CBA0-6704-D360-365D331A1008}"/>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8074D72-5309-494C-B820-0B55609D1B68}"/>
              </a:ext>
            </a:extLst>
          </p:cNvPr>
          <p:cNvSpPr>
            <a:spLocks noGrp="1"/>
          </p:cNvSpPr>
          <p:nvPr>
            <p:ph type="title" idx="4294967295"/>
          </p:nvPr>
        </p:nvSpPr>
        <p:spPr>
          <a:xfrm>
            <a:off x="852577" y="549276"/>
            <a:ext cx="13473103" cy="19812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9600" b="0" i="0" spc="100" dirty="0">
                <a:solidFill>
                  <a:srgbClr val="B91000"/>
                </a:solidFill>
                <a:latin typeface="Utopia Std Black Headline" panose="02040603060506020204" pitchFamily="18" charset="77"/>
                <a:ea typeface="+mn-ea"/>
                <a:cs typeface="+mn-cs"/>
              </a:rPr>
              <a:t>Intent</a:t>
            </a:r>
            <a:endParaRPr kumimoji="0" lang="en-US" sz="9600" b="0" i="0" u="none" strike="noStrike" kern="0" cap="none" spc="100" normalizeH="0" baseline="0" noProof="0" dirty="0">
              <a:ln>
                <a:noFill/>
              </a:ln>
              <a:solidFill>
                <a:srgbClr val="B91000"/>
              </a:solidFill>
              <a:effectLst/>
              <a:uLnTx/>
              <a:uFillTx/>
              <a:latin typeface="Utopia Std Black Headline" panose="02040603060506020204" pitchFamily="18" charset="77"/>
              <a:ea typeface="+mn-ea"/>
              <a:cs typeface="+mn-cs"/>
            </a:endParaRPr>
          </a:p>
        </p:txBody>
      </p:sp>
      <p:sp>
        <p:nvSpPr>
          <p:cNvPr id="7" name="Text Placeholder 6">
            <a:extLst>
              <a:ext uri="{FF2B5EF4-FFF2-40B4-BE49-F238E27FC236}">
                <a16:creationId xmlns:a16="http://schemas.microsoft.com/office/drawing/2014/main" id="{7D5A73BB-E501-E305-072C-506096E582FF}"/>
              </a:ext>
            </a:extLst>
          </p:cNvPr>
          <p:cNvSpPr>
            <a:spLocks noGrp="1"/>
          </p:cNvSpPr>
          <p:nvPr>
            <p:ph type="body" sz="quarter" idx="17"/>
          </p:nvPr>
        </p:nvSpPr>
        <p:spPr>
          <a:xfrm>
            <a:off x="856150" y="2530477"/>
            <a:ext cx="13469530" cy="7086600"/>
          </a:xfrm>
        </p:spPr>
        <p:txBody>
          <a:bodyPr/>
          <a:lstStyle/>
          <a:p>
            <a:r>
              <a:rPr lang="en-US" dirty="0"/>
              <a:t>This session will invite us to explore moments when the behaviors we are observing—or experiencing ourselves—are the result of feeling activated. We will consider the impact of these moments, for the individual feeling activated, for those present in the classroom or workplace, and for our roles as educators, advisors, coaches, colleagues, or supervisors. This session will offer concrete strategies that can be used both during moments when individuals are feeling activated and as regular practices that help support self-regulation. </a:t>
            </a:r>
          </a:p>
        </p:txBody>
      </p:sp>
    </p:spTree>
    <p:extLst>
      <p:ext uri="{BB962C8B-B14F-4D97-AF65-F5344CB8AC3E}">
        <p14:creationId xmlns:p14="http://schemas.microsoft.com/office/powerpoint/2010/main" val="4123738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A1CFF-E915-51A3-C98E-C0551638441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219DF5E-D119-2CE0-A1C4-1AF5C7D77022}"/>
              </a:ext>
            </a:extLst>
          </p:cNvPr>
          <p:cNvSpPr>
            <a:spLocks noGrp="1"/>
          </p:cNvSpPr>
          <p:nvPr>
            <p:ph type="title" idx="4294967295"/>
          </p:nvPr>
        </p:nvSpPr>
        <p:spPr>
          <a:xfrm>
            <a:off x="852577" y="549276"/>
            <a:ext cx="13473103" cy="19812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9600" b="0" i="0" spc="100" dirty="0">
                <a:solidFill>
                  <a:srgbClr val="B91000"/>
                </a:solidFill>
                <a:latin typeface="Utopia Std Black Headline" panose="02040603060506020204" pitchFamily="18" charset="77"/>
                <a:ea typeface="+mn-ea"/>
                <a:cs typeface="+mn-cs"/>
              </a:rPr>
              <a:t>Scenario #1, Part 1</a:t>
            </a:r>
            <a:endParaRPr kumimoji="0" lang="en-US" sz="9600" b="0" i="0" u="none" strike="noStrike" kern="0" cap="none" spc="100" normalizeH="0" baseline="0" noProof="0" dirty="0">
              <a:ln>
                <a:noFill/>
              </a:ln>
              <a:solidFill>
                <a:srgbClr val="B91000"/>
              </a:solidFill>
              <a:effectLst/>
              <a:uLnTx/>
              <a:uFillTx/>
              <a:latin typeface="Utopia Std Black Headline" panose="02040603060506020204" pitchFamily="18" charset="77"/>
              <a:ea typeface="+mn-ea"/>
              <a:cs typeface="+mn-cs"/>
            </a:endParaRPr>
          </a:p>
        </p:txBody>
      </p:sp>
      <p:sp>
        <p:nvSpPr>
          <p:cNvPr id="7" name="Text Placeholder 6">
            <a:extLst>
              <a:ext uri="{FF2B5EF4-FFF2-40B4-BE49-F238E27FC236}">
                <a16:creationId xmlns:a16="http://schemas.microsoft.com/office/drawing/2014/main" id="{93CCBD05-5474-8BB8-C301-8707EBAF126A}"/>
              </a:ext>
            </a:extLst>
          </p:cNvPr>
          <p:cNvSpPr>
            <a:spLocks noGrp="1"/>
          </p:cNvSpPr>
          <p:nvPr>
            <p:ph type="body" sz="quarter" idx="17"/>
          </p:nvPr>
        </p:nvSpPr>
        <p:spPr>
          <a:xfrm>
            <a:off x="856150" y="2530477"/>
            <a:ext cx="13469530" cy="7086600"/>
          </a:xfrm>
        </p:spPr>
        <p:txBody>
          <a:bodyPr/>
          <a:lstStyle/>
          <a:p>
            <a:r>
              <a:rPr lang="en-US" dirty="0"/>
              <a:t>You’re in a committee meeting. The group has a report that needs to be submitted next week. One of the committee members, Angela, has done a lot of prep work by volunteering to pull together all the data and  organize it so it can be easily incorporated into each section of the report. Last week she emailed the rest of the committee with the summary info so each member could use that to create a draft explaining the outcomes, takeaways, and recommended next steps for their portion of the report. </a:t>
            </a:r>
          </a:p>
        </p:txBody>
      </p:sp>
    </p:spTree>
    <p:extLst>
      <p:ext uri="{BB962C8B-B14F-4D97-AF65-F5344CB8AC3E}">
        <p14:creationId xmlns:p14="http://schemas.microsoft.com/office/powerpoint/2010/main" val="1566718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0D1EF-A649-759C-8BB8-D518EA1477D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BF44829-98EC-0D8A-9BD1-FCFDAAFA7E4E}"/>
              </a:ext>
            </a:extLst>
          </p:cNvPr>
          <p:cNvSpPr>
            <a:spLocks noGrp="1"/>
          </p:cNvSpPr>
          <p:nvPr>
            <p:ph type="title" idx="4294967295"/>
          </p:nvPr>
        </p:nvSpPr>
        <p:spPr>
          <a:xfrm>
            <a:off x="852577" y="549276"/>
            <a:ext cx="13473103" cy="19812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9600" b="0" i="0" spc="100" dirty="0">
                <a:solidFill>
                  <a:srgbClr val="B91000"/>
                </a:solidFill>
                <a:latin typeface="Utopia Std Black Headline" panose="02040603060506020204" pitchFamily="18" charset="77"/>
                <a:ea typeface="+mn-ea"/>
                <a:cs typeface="+mn-cs"/>
              </a:rPr>
              <a:t>Scenario #1, Part 2</a:t>
            </a:r>
            <a:endParaRPr kumimoji="0" lang="en-US" sz="9600" b="0" i="0" u="none" strike="noStrike" kern="0" cap="none" spc="100" normalizeH="0" baseline="0" noProof="0" dirty="0">
              <a:ln>
                <a:noFill/>
              </a:ln>
              <a:solidFill>
                <a:srgbClr val="B91000"/>
              </a:solidFill>
              <a:effectLst/>
              <a:uLnTx/>
              <a:uFillTx/>
              <a:latin typeface="Utopia Std Black Headline" panose="02040603060506020204" pitchFamily="18" charset="77"/>
              <a:ea typeface="+mn-ea"/>
              <a:cs typeface="+mn-cs"/>
            </a:endParaRPr>
          </a:p>
        </p:txBody>
      </p:sp>
      <p:sp>
        <p:nvSpPr>
          <p:cNvPr id="7" name="Text Placeholder 6">
            <a:extLst>
              <a:ext uri="{FF2B5EF4-FFF2-40B4-BE49-F238E27FC236}">
                <a16:creationId xmlns:a16="http://schemas.microsoft.com/office/drawing/2014/main" id="{D19EAEBA-4484-21E9-F818-3E1250F7C9DB}"/>
              </a:ext>
            </a:extLst>
          </p:cNvPr>
          <p:cNvSpPr>
            <a:spLocks noGrp="1"/>
          </p:cNvSpPr>
          <p:nvPr>
            <p:ph type="body" sz="quarter" idx="17"/>
          </p:nvPr>
        </p:nvSpPr>
        <p:spPr>
          <a:xfrm>
            <a:off x="856150" y="2530477"/>
            <a:ext cx="13469530" cy="7086600"/>
          </a:xfrm>
        </p:spPr>
        <p:txBody>
          <a:bodyPr/>
          <a:lstStyle/>
          <a:p>
            <a:r>
              <a:rPr lang="en-US" dirty="0"/>
              <a:t>As the group begins discussing how to approach the intro and conclusion, Angela suggests they all share their respective takeaways and recommendations so everyone is on the same page about the big picture of what the data shows. When it is Arnold’s turn to share, he admits he hasn’t looked at the data yet or drafted his portion of the report. He suggests they schedule a follow-up meeting on Friday to finalize the report with his analysis and that they focus on synthesizing everyone else’s analyses during the meeting today.</a:t>
            </a:r>
          </a:p>
        </p:txBody>
      </p:sp>
    </p:spTree>
    <p:extLst>
      <p:ext uri="{BB962C8B-B14F-4D97-AF65-F5344CB8AC3E}">
        <p14:creationId xmlns:p14="http://schemas.microsoft.com/office/powerpoint/2010/main" val="1200686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39A3A-DF1F-FBD8-312F-5AC460EF4B6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759ED4F-3E39-3E2F-F032-637D5299F37A}"/>
              </a:ext>
            </a:extLst>
          </p:cNvPr>
          <p:cNvSpPr>
            <a:spLocks noGrp="1"/>
          </p:cNvSpPr>
          <p:nvPr>
            <p:ph type="title" idx="4294967295"/>
          </p:nvPr>
        </p:nvSpPr>
        <p:spPr>
          <a:xfrm>
            <a:off x="852577" y="549276"/>
            <a:ext cx="13473103" cy="19812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9600" b="0" i="0" spc="100" dirty="0">
                <a:solidFill>
                  <a:srgbClr val="B91000"/>
                </a:solidFill>
                <a:latin typeface="Utopia Std Black Headline" panose="02040603060506020204" pitchFamily="18" charset="77"/>
                <a:ea typeface="+mn-ea"/>
                <a:cs typeface="+mn-cs"/>
              </a:rPr>
              <a:t>Scenario #1, Part 3</a:t>
            </a:r>
            <a:endParaRPr kumimoji="0" lang="en-US" sz="9600" b="0" i="0" u="none" strike="noStrike" kern="0" cap="none" spc="100" normalizeH="0" baseline="0" noProof="0" dirty="0">
              <a:ln>
                <a:noFill/>
              </a:ln>
              <a:solidFill>
                <a:srgbClr val="B91000"/>
              </a:solidFill>
              <a:effectLst/>
              <a:uLnTx/>
              <a:uFillTx/>
              <a:latin typeface="Utopia Std Black Headline" panose="02040603060506020204" pitchFamily="18" charset="77"/>
              <a:ea typeface="+mn-ea"/>
              <a:cs typeface="+mn-cs"/>
            </a:endParaRPr>
          </a:p>
        </p:txBody>
      </p:sp>
      <p:sp>
        <p:nvSpPr>
          <p:cNvPr id="7" name="Text Placeholder 6">
            <a:extLst>
              <a:ext uri="{FF2B5EF4-FFF2-40B4-BE49-F238E27FC236}">
                <a16:creationId xmlns:a16="http://schemas.microsoft.com/office/drawing/2014/main" id="{392F2A37-05F0-EF5D-A2F2-8E57F63BCEF0}"/>
              </a:ext>
            </a:extLst>
          </p:cNvPr>
          <p:cNvSpPr>
            <a:spLocks noGrp="1"/>
          </p:cNvSpPr>
          <p:nvPr>
            <p:ph type="body" sz="quarter" idx="17"/>
          </p:nvPr>
        </p:nvSpPr>
        <p:spPr>
          <a:xfrm>
            <a:off x="856150" y="2530477"/>
            <a:ext cx="13469530" cy="7086600"/>
          </a:xfrm>
        </p:spPr>
        <p:txBody>
          <a:bodyPr/>
          <a:lstStyle/>
          <a:p>
            <a:r>
              <a:rPr lang="en-US" dirty="0"/>
              <a:t>As Arnold begins to ask when the group would be available on Friday, Angela interrupts to say that she isn’t available that day and that it isn’t fair for everyone to have to meet again just to figure out how to include Arnold’s portion. Arnold begins to apologize, and Angela cuts him off to suggest they spend their time writing the intro and conclusion based on findings from the portions the committee members have already drafted. </a:t>
            </a:r>
          </a:p>
        </p:txBody>
      </p:sp>
    </p:spTree>
    <p:extLst>
      <p:ext uri="{BB962C8B-B14F-4D97-AF65-F5344CB8AC3E}">
        <p14:creationId xmlns:p14="http://schemas.microsoft.com/office/powerpoint/2010/main" val="2067012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85A61-4B0F-8CAA-247C-E4FCD36B331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24CFBCC-5528-01D5-775D-995B559A635D}"/>
              </a:ext>
            </a:extLst>
          </p:cNvPr>
          <p:cNvSpPr>
            <a:spLocks noGrp="1"/>
          </p:cNvSpPr>
          <p:nvPr>
            <p:ph type="title" idx="4294967295"/>
          </p:nvPr>
        </p:nvSpPr>
        <p:spPr>
          <a:xfrm>
            <a:off x="852577" y="549276"/>
            <a:ext cx="13473103" cy="19812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9600" b="0" i="0" spc="100" dirty="0">
                <a:solidFill>
                  <a:srgbClr val="B91000"/>
                </a:solidFill>
                <a:latin typeface="Utopia Std Black Headline" panose="02040603060506020204" pitchFamily="18" charset="77"/>
                <a:ea typeface="+mn-ea"/>
                <a:cs typeface="+mn-cs"/>
              </a:rPr>
              <a:t>Scenario #1, Part 4</a:t>
            </a:r>
            <a:endParaRPr kumimoji="0" lang="en-US" sz="9600" b="0" i="0" u="none" strike="noStrike" kern="0" cap="none" spc="100" normalizeH="0" baseline="0" noProof="0" dirty="0">
              <a:ln>
                <a:noFill/>
              </a:ln>
              <a:solidFill>
                <a:srgbClr val="B91000"/>
              </a:solidFill>
              <a:effectLst/>
              <a:uLnTx/>
              <a:uFillTx/>
              <a:latin typeface="Utopia Std Black Headline" panose="02040603060506020204" pitchFamily="18" charset="77"/>
              <a:ea typeface="+mn-ea"/>
              <a:cs typeface="+mn-cs"/>
            </a:endParaRPr>
          </a:p>
        </p:txBody>
      </p:sp>
      <p:sp>
        <p:nvSpPr>
          <p:cNvPr id="7" name="Text Placeholder 6">
            <a:extLst>
              <a:ext uri="{FF2B5EF4-FFF2-40B4-BE49-F238E27FC236}">
                <a16:creationId xmlns:a16="http://schemas.microsoft.com/office/drawing/2014/main" id="{400A5E03-1818-99F3-A504-BA69DBA5EA62}"/>
              </a:ext>
            </a:extLst>
          </p:cNvPr>
          <p:cNvSpPr>
            <a:spLocks noGrp="1"/>
          </p:cNvSpPr>
          <p:nvPr>
            <p:ph type="body" sz="quarter" idx="17"/>
          </p:nvPr>
        </p:nvSpPr>
        <p:spPr>
          <a:xfrm>
            <a:off x="856150" y="2530477"/>
            <a:ext cx="13469530" cy="7086600"/>
          </a:xfrm>
        </p:spPr>
        <p:txBody>
          <a:bodyPr/>
          <a:lstStyle/>
          <a:p>
            <a:r>
              <a:rPr lang="en-US" dirty="0"/>
              <a:t>Leah comments that the findings from Arnold’s section might impact what they would highlight in the intro or conclusion, so it might make sense to wait to draft those until they know his takeaways and recommendations. Angela responds that they are wasting time that could have been used productively if everyone had come to the meeting prepared. Leah’s body tenses up, and she proceeds to remain silent for the rest of the meeting as Angela leads the group through the process of identifying what to highlight for the intro and conclusion. </a:t>
            </a:r>
          </a:p>
        </p:txBody>
      </p:sp>
    </p:spTree>
    <p:extLst>
      <p:ext uri="{BB962C8B-B14F-4D97-AF65-F5344CB8AC3E}">
        <p14:creationId xmlns:p14="http://schemas.microsoft.com/office/powerpoint/2010/main" val="795090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95CE2-21B2-7453-8991-A786B46643D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18260E5-664A-7BBF-5979-1BA849434D95}"/>
              </a:ext>
            </a:extLst>
          </p:cNvPr>
          <p:cNvSpPr>
            <a:spLocks noGrp="1"/>
          </p:cNvSpPr>
          <p:nvPr>
            <p:ph type="title" idx="4294967295"/>
          </p:nvPr>
        </p:nvSpPr>
        <p:spPr>
          <a:xfrm>
            <a:off x="852577" y="549276"/>
            <a:ext cx="13473103" cy="19812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9600" b="0" i="0" spc="100" dirty="0">
                <a:solidFill>
                  <a:srgbClr val="B91000"/>
                </a:solidFill>
                <a:latin typeface="Utopia Std Black Headline" panose="02040603060506020204" pitchFamily="18" charset="77"/>
                <a:ea typeface="+mn-ea"/>
                <a:cs typeface="+mn-cs"/>
              </a:rPr>
              <a:t>Scenario 1 Prompts, 1</a:t>
            </a:r>
            <a:endParaRPr kumimoji="0" lang="en-US" sz="9600" b="0" i="0" u="none" strike="noStrike" kern="0" cap="none" spc="100" normalizeH="0" baseline="0" noProof="0" dirty="0">
              <a:ln>
                <a:noFill/>
              </a:ln>
              <a:solidFill>
                <a:srgbClr val="B91000"/>
              </a:solidFill>
              <a:effectLst/>
              <a:uLnTx/>
              <a:uFillTx/>
              <a:latin typeface="Utopia Std Black Headline" panose="02040603060506020204" pitchFamily="18" charset="77"/>
              <a:ea typeface="+mn-ea"/>
              <a:cs typeface="+mn-cs"/>
            </a:endParaRPr>
          </a:p>
        </p:txBody>
      </p:sp>
      <p:sp>
        <p:nvSpPr>
          <p:cNvPr id="7" name="Text Placeholder 6">
            <a:extLst>
              <a:ext uri="{FF2B5EF4-FFF2-40B4-BE49-F238E27FC236}">
                <a16:creationId xmlns:a16="http://schemas.microsoft.com/office/drawing/2014/main" id="{367E0056-F29B-BDE3-E3A5-3C43EF04851D}"/>
              </a:ext>
            </a:extLst>
          </p:cNvPr>
          <p:cNvSpPr>
            <a:spLocks noGrp="1"/>
          </p:cNvSpPr>
          <p:nvPr>
            <p:ph type="body" sz="quarter" idx="17"/>
          </p:nvPr>
        </p:nvSpPr>
        <p:spPr>
          <a:xfrm>
            <a:off x="856150" y="2530477"/>
            <a:ext cx="13469530" cy="7086600"/>
          </a:xfrm>
        </p:spPr>
        <p:txBody>
          <a:bodyPr/>
          <a:lstStyle/>
          <a:p>
            <a:r>
              <a:rPr lang="en-US" dirty="0"/>
              <a:t>Based on the scenario, what observations would you make about Angela? </a:t>
            </a:r>
            <a:r>
              <a:rPr lang="en-US" i="1" dirty="0"/>
              <a:t>Leading with curiosity</a:t>
            </a:r>
            <a:r>
              <a:rPr lang="en-US" dirty="0"/>
              <a:t> is a practice that invites us to pause, to shift our focus from our own reaction in the moment, and to slow down and consider what someone else might be feeling or experiencing and why. What might Angela be feeling and why, and how might that influence her behavior?</a:t>
            </a:r>
          </a:p>
          <a:p>
            <a:r>
              <a:rPr lang="en-US" dirty="0"/>
              <a:t>Based on the scenario, what observations would you make about Arnold? What might Arnold be feeling and why, and how might that influence his behavior?</a:t>
            </a:r>
          </a:p>
        </p:txBody>
      </p:sp>
    </p:spTree>
    <p:extLst>
      <p:ext uri="{BB962C8B-B14F-4D97-AF65-F5344CB8AC3E}">
        <p14:creationId xmlns:p14="http://schemas.microsoft.com/office/powerpoint/2010/main" val="1949799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D6DD4-4FBA-DEDF-518D-0FE5EE638E58}"/>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128455B-9934-621D-841F-E7D20861D50E}"/>
              </a:ext>
            </a:extLst>
          </p:cNvPr>
          <p:cNvSpPr>
            <a:spLocks noGrp="1"/>
          </p:cNvSpPr>
          <p:nvPr>
            <p:ph type="title" idx="4294967295"/>
          </p:nvPr>
        </p:nvSpPr>
        <p:spPr>
          <a:xfrm>
            <a:off x="852577" y="549276"/>
            <a:ext cx="13473103" cy="19812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defRPr/>
            </a:pPr>
            <a:r>
              <a:rPr lang="en-US" sz="9600" b="0" i="0" spc="100" dirty="0">
                <a:solidFill>
                  <a:srgbClr val="B91000"/>
                </a:solidFill>
                <a:latin typeface="Utopia Std Black Headline" panose="02040603060506020204" pitchFamily="18" charset="77"/>
              </a:rPr>
              <a:t>Scenario 1 Prompts, 2</a:t>
            </a:r>
            <a:endParaRPr kumimoji="0" lang="en-US" sz="9600" b="0" i="0" u="none" strike="noStrike" kern="0" cap="none" spc="100" normalizeH="0" baseline="0" noProof="0" dirty="0">
              <a:ln>
                <a:noFill/>
              </a:ln>
              <a:solidFill>
                <a:srgbClr val="B91000"/>
              </a:solidFill>
              <a:effectLst/>
              <a:uLnTx/>
              <a:uFillTx/>
              <a:latin typeface="Utopia Std Black Headline" panose="02040603060506020204" pitchFamily="18" charset="77"/>
              <a:ea typeface="+mn-ea"/>
              <a:cs typeface="+mn-cs"/>
            </a:endParaRPr>
          </a:p>
        </p:txBody>
      </p:sp>
      <p:sp>
        <p:nvSpPr>
          <p:cNvPr id="7" name="Text Placeholder 6">
            <a:extLst>
              <a:ext uri="{FF2B5EF4-FFF2-40B4-BE49-F238E27FC236}">
                <a16:creationId xmlns:a16="http://schemas.microsoft.com/office/drawing/2014/main" id="{51628709-3C8B-7C32-5F0B-4EA3AA857CD7}"/>
              </a:ext>
            </a:extLst>
          </p:cNvPr>
          <p:cNvSpPr>
            <a:spLocks noGrp="1"/>
          </p:cNvSpPr>
          <p:nvPr>
            <p:ph type="body" sz="quarter" idx="17"/>
          </p:nvPr>
        </p:nvSpPr>
        <p:spPr>
          <a:xfrm>
            <a:off x="856150" y="2530477"/>
            <a:ext cx="13469530" cy="7086600"/>
          </a:xfrm>
        </p:spPr>
        <p:txBody>
          <a:bodyPr/>
          <a:lstStyle/>
          <a:p>
            <a:pPr lvl="0" rtl="0" fontAlgn="base"/>
            <a:r>
              <a:rPr lang="en-US" dirty="0"/>
              <a:t>Based on the scenario, what observations would you make about Leah? What might Leah be feeling and why, and how might that influence her behavior? </a:t>
            </a:r>
          </a:p>
          <a:p>
            <a:pPr lvl="0" rtl="0" fontAlgn="base"/>
            <a:r>
              <a:rPr lang="en-US" dirty="0"/>
              <a:t>If you were a committee member who was present during this meeting, what might you be feeling and why, and how might that influence your behavior?</a:t>
            </a:r>
          </a:p>
          <a:p>
            <a:r>
              <a:rPr lang="en-US" dirty="0"/>
              <a:t>When individuals are feeling activated, the situation can easily escalate and/or unfold in ways that have short- or long-term impacts on group dynamics or relationships. What short- or long-term impacts might result from this meeting? </a:t>
            </a:r>
          </a:p>
        </p:txBody>
      </p:sp>
    </p:spTree>
    <p:extLst>
      <p:ext uri="{BB962C8B-B14F-4D97-AF65-F5344CB8AC3E}">
        <p14:creationId xmlns:p14="http://schemas.microsoft.com/office/powerpoint/2010/main" val="5403061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3" id="{CB7C739F-2668-7040-AD5D-8DE833A2A727}" vid="{86B7AA45-884D-E142-992B-8935A3C382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72745110D5DAC4A896943DE1E8D68F8" ma:contentTypeVersion="16" ma:contentTypeDescription="Create a new document." ma:contentTypeScope="" ma:versionID="6624a9cfd87c97d910d3db2a5393865c">
  <xsd:schema xmlns:xsd="http://www.w3.org/2001/XMLSchema" xmlns:xs="http://www.w3.org/2001/XMLSchema" xmlns:p="http://schemas.microsoft.com/office/2006/metadata/properties" xmlns:ns2="8c4c3af7-85d7-425c-ada8-cca9ea7d05aa" xmlns:ns3="3fee8fdf-d774-457f-8b7f-2de974eef49a" targetNamespace="http://schemas.microsoft.com/office/2006/metadata/properties" ma:root="true" ma:fieldsID="125f63c570ec6f6b31a93131e0224e4b" ns2:_="" ns3:_="">
    <xsd:import namespace="8c4c3af7-85d7-425c-ada8-cca9ea7d05aa"/>
    <xsd:import namespace="3fee8fdf-d774-457f-8b7f-2de974eef49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Locatio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4c3af7-85d7-425c-ada8-cca9ea7d05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0c140da-9693-49fb-8a88-a54d03ac7bb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dexed="true"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fee8fdf-d774-457f-8b7f-2de974eef49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3b79ec6-a522-426a-bfa4-1453726d4eb2}" ma:internalName="TaxCatchAll" ma:showField="CatchAllData" ma:web="3fee8fdf-d774-457f-8b7f-2de974eef49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c4c3af7-85d7-425c-ada8-cca9ea7d05aa">
      <Terms xmlns="http://schemas.microsoft.com/office/infopath/2007/PartnerControls"/>
    </lcf76f155ced4ddcb4097134ff3c332f>
    <TaxCatchAll xmlns="3fee8fdf-d774-457f-8b7f-2de974eef49a" xsi:nil="true"/>
  </documentManagement>
</p:properties>
</file>

<file path=customXml/itemProps1.xml><?xml version="1.0" encoding="utf-8"?>
<ds:datastoreItem xmlns:ds="http://schemas.openxmlformats.org/officeDocument/2006/customXml" ds:itemID="{8C9F0857-36FA-4114-A3B0-CE8534E2FAE1}"/>
</file>

<file path=customXml/itemProps2.xml><?xml version="1.0" encoding="utf-8"?>
<ds:datastoreItem xmlns:ds="http://schemas.openxmlformats.org/officeDocument/2006/customXml" ds:itemID="{C19D7DB6-433B-4040-A37D-26BFEA841970}"/>
</file>

<file path=customXml/itemProps3.xml><?xml version="1.0" encoding="utf-8"?>
<ds:datastoreItem xmlns:ds="http://schemas.openxmlformats.org/officeDocument/2006/customXml" ds:itemID="{6661D14D-C475-40BB-B516-931FCFA7C6CA}"/>
</file>

<file path=docProps/app.xml><?xml version="1.0" encoding="utf-8"?>
<Properties xmlns="http://schemas.openxmlformats.org/officeDocument/2006/extended-properties" xmlns:vt="http://schemas.openxmlformats.org/officeDocument/2006/docPropsVTypes">
  <Template>SUNY Cortland Branded PPT Template</Template>
  <TotalTime>108</TotalTime>
  <Words>1874</Words>
  <Application>Microsoft Office PowerPoint</Application>
  <PresentationFormat>Custom</PresentationFormat>
  <Paragraphs>80</Paragraphs>
  <Slides>24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Agenda</vt:lpstr>
      <vt:lpstr>Utopia Std Semibold</vt:lpstr>
      <vt:lpstr>Utopia Std Caption</vt:lpstr>
      <vt:lpstr>Agenda-Light</vt:lpstr>
      <vt:lpstr>Utopia Std Black Headline</vt:lpstr>
      <vt:lpstr>Arial</vt:lpstr>
      <vt:lpstr>Calibri</vt:lpstr>
      <vt:lpstr>Utopia Std</vt:lpstr>
      <vt:lpstr>Abolition</vt:lpstr>
      <vt:lpstr>Office Theme</vt:lpstr>
      <vt:lpstr>Foregrounding Care: Recognizing Moments of Activation and Using Self-Regulation Strategies</vt:lpstr>
      <vt:lpstr>Context</vt:lpstr>
      <vt:lpstr>Intent</vt:lpstr>
      <vt:lpstr>Scenario #1, Part 1</vt:lpstr>
      <vt:lpstr>Scenario #1, Part 2</vt:lpstr>
      <vt:lpstr>Scenario #1, Part 3</vt:lpstr>
      <vt:lpstr>Scenario #1, Part 4</vt:lpstr>
      <vt:lpstr>Scenario 1 Prompts, 1</vt:lpstr>
      <vt:lpstr>Scenario 1 Prompts, 2</vt:lpstr>
      <vt:lpstr>Scenario 1 Prompts, 3</vt:lpstr>
      <vt:lpstr>Scenario #2, Part 1</vt:lpstr>
      <vt:lpstr>Scenario #2, Part 2</vt:lpstr>
      <vt:lpstr>Scenario #2, Part 3</vt:lpstr>
      <vt:lpstr>Scenario 2 Prompts, 1</vt:lpstr>
      <vt:lpstr>Scenario 2 Prompts, 2</vt:lpstr>
      <vt:lpstr>Scenario 2 Prompts, 3</vt:lpstr>
      <vt:lpstr>Context, Part 1</vt:lpstr>
      <vt:lpstr>Context, Part 2</vt:lpstr>
      <vt:lpstr>Strategies, Part 1</vt:lpstr>
      <vt:lpstr>Strategies, Part 2</vt:lpstr>
      <vt:lpstr>Strategies, Part 3</vt:lpstr>
      <vt:lpstr>Resources</vt:lpstr>
      <vt:lpstr>Contact Info</vt:lpstr>
      <vt:lpstr>SUNY Cortland Logo slide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Renee Wells</dc:creator>
  <cp:lastModifiedBy>Renee Wells</cp:lastModifiedBy>
  <cp:revision>10</cp:revision>
  <cp:lastPrinted>2019-08-15T13:35:19Z</cp:lastPrinted>
  <dcterms:created xsi:type="dcterms:W3CDTF">2026-08-11T16:51:27Z</dcterms:created>
  <dcterms:modified xsi:type="dcterms:W3CDTF">2026-08-14T14:24:37Z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2019-07-30T00:00:00Z</vt:filetime>
  </property>
  <property fmtid="{D5CDD505-2E9C-101B-9397-08002B2CF9AE}" pid="3" name="Creator">
    <vt:lpwstr>Adobe InDesign 14.0 (Macintosh)</vt:lpwstr>
  </property>
  <property fmtid="{D5CDD505-2E9C-101B-9397-08002B2CF9AE}" pid="4" name="LastSaved">
    <vt:filetime>2019-07-30T00:00:00Z</vt:filetime>
  </property>
  <property fmtid="{D5CDD505-2E9C-101B-9397-08002B2CF9AE}" pid="5" name="ContentTypeId">
    <vt:lpwstr>0x010100D72745110D5DAC4A896943DE1E8D68F8</vt:lpwstr>
  </property>
</Properties>
</file>